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861" r:id="rId2"/>
    <p:sldId id="894" r:id="rId3"/>
    <p:sldId id="895" r:id="rId4"/>
    <p:sldId id="900" r:id="rId5"/>
    <p:sldId id="89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898" r:id="rId70"/>
    <p:sldId id="320" r:id="rId71"/>
    <p:sldId id="322" r:id="rId72"/>
    <p:sldId id="323" r:id="rId73"/>
    <p:sldId id="325" r:id="rId74"/>
    <p:sldId id="326" r:id="rId75"/>
    <p:sldId id="327" r:id="rId76"/>
    <p:sldId id="328" r:id="rId77"/>
    <p:sldId id="329" r:id="rId78"/>
    <p:sldId id="331" r:id="rId79"/>
    <p:sldId id="334" r:id="rId80"/>
    <p:sldId id="335" r:id="rId81"/>
    <p:sldId id="336" r:id="rId82"/>
    <p:sldId id="337" r:id="rId83"/>
    <p:sldId id="338" r:id="rId84"/>
    <p:sldId id="340" r:id="rId85"/>
    <p:sldId id="341" r:id="rId86"/>
    <p:sldId id="342" r:id="rId87"/>
    <p:sldId id="343" r:id="rId88"/>
    <p:sldId id="345"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4" r:id="rId106"/>
    <p:sldId id="366" r:id="rId107"/>
    <p:sldId id="367" r:id="rId108"/>
    <p:sldId id="368" r:id="rId109"/>
    <p:sldId id="369" r:id="rId110"/>
    <p:sldId id="370" r:id="rId111"/>
    <p:sldId id="371" r:id="rId112"/>
    <p:sldId id="372" r:id="rId113"/>
    <p:sldId id="375" r:id="rId114"/>
    <p:sldId id="376" r:id="rId115"/>
    <p:sldId id="377" r:id="rId116"/>
    <p:sldId id="378" r:id="rId117"/>
    <p:sldId id="379" r:id="rId118"/>
    <p:sldId id="380" r:id="rId119"/>
    <p:sldId id="381" r:id="rId120"/>
    <p:sldId id="382" r:id="rId121"/>
    <p:sldId id="897" r:id="rId122"/>
    <p:sldId id="392" r:id="rId123"/>
    <p:sldId id="393" r:id="rId124"/>
    <p:sldId id="394" r:id="rId125"/>
    <p:sldId id="395" r:id="rId126"/>
    <p:sldId id="396" r:id="rId127"/>
    <p:sldId id="397" r:id="rId128"/>
    <p:sldId id="398" r:id="rId129"/>
    <p:sldId id="399" r:id="rId130"/>
    <p:sldId id="400" r:id="rId131"/>
    <p:sldId id="401" r:id="rId132"/>
    <p:sldId id="402" r:id="rId133"/>
    <p:sldId id="403" r:id="rId134"/>
    <p:sldId id="404" r:id="rId135"/>
    <p:sldId id="405" r:id="rId136"/>
    <p:sldId id="406" r:id="rId137"/>
    <p:sldId id="407" r:id="rId138"/>
    <p:sldId id="408" r:id="rId139"/>
    <p:sldId id="409" r:id="rId140"/>
    <p:sldId id="410" r:id="rId141"/>
    <p:sldId id="411" r:id="rId142"/>
    <p:sldId id="412" r:id="rId143"/>
    <p:sldId id="413" r:id="rId144"/>
    <p:sldId id="414" r:id="rId145"/>
    <p:sldId id="415" r:id="rId146"/>
    <p:sldId id="416" r:id="rId147"/>
    <p:sldId id="417" r:id="rId148"/>
    <p:sldId id="418" r:id="rId149"/>
    <p:sldId id="419" r:id="rId150"/>
    <p:sldId id="420" r:id="rId151"/>
    <p:sldId id="421" r:id="rId152"/>
    <p:sldId id="422" r:id="rId153"/>
    <p:sldId id="423" r:id="rId154"/>
    <p:sldId id="424" r:id="rId155"/>
    <p:sldId id="425" r:id="rId156"/>
    <p:sldId id="426" r:id="rId157"/>
    <p:sldId id="427" r:id="rId158"/>
    <p:sldId id="428" r:id="rId159"/>
    <p:sldId id="429"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449" r:id="rId180"/>
    <p:sldId id="450" r:id="rId181"/>
    <p:sldId id="451" r:id="rId182"/>
    <p:sldId id="45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5" r:id="rId196"/>
    <p:sldId id="466" r:id="rId197"/>
    <p:sldId id="467" r:id="rId198"/>
    <p:sldId id="468" r:id="rId199"/>
    <p:sldId id="469" r:id="rId200"/>
    <p:sldId id="470" r:id="rId201"/>
    <p:sldId id="471" r:id="rId202"/>
    <p:sldId id="472" r:id="rId203"/>
    <p:sldId id="473" r:id="rId204"/>
    <p:sldId id="474" r:id="rId205"/>
    <p:sldId id="475" r:id="rId206"/>
    <p:sldId id="476" r:id="rId207"/>
    <p:sldId id="477" r:id="rId208"/>
    <p:sldId id="478" r:id="rId209"/>
    <p:sldId id="479" r:id="rId210"/>
    <p:sldId id="480" r:id="rId211"/>
    <p:sldId id="481" r:id="rId212"/>
    <p:sldId id="482" r:id="rId213"/>
    <p:sldId id="483" r:id="rId214"/>
    <p:sldId id="484" r:id="rId215"/>
    <p:sldId id="485" r:id="rId216"/>
    <p:sldId id="486" r:id="rId217"/>
    <p:sldId id="487" r:id="rId218"/>
    <p:sldId id="488" r:id="rId219"/>
    <p:sldId id="489" r:id="rId220"/>
    <p:sldId id="490" r:id="rId221"/>
    <p:sldId id="491" r:id="rId222"/>
    <p:sldId id="492" r:id="rId223"/>
    <p:sldId id="493" r:id="rId224"/>
    <p:sldId id="494" r:id="rId225"/>
    <p:sldId id="495" r:id="rId226"/>
    <p:sldId id="496" r:id="rId227"/>
    <p:sldId id="497" r:id="rId228"/>
    <p:sldId id="498" r:id="rId229"/>
    <p:sldId id="499" r:id="rId230"/>
    <p:sldId id="500" r:id="rId231"/>
    <p:sldId id="501" r:id="rId232"/>
    <p:sldId id="502" r:id="rId233"/>
    <p:sldId id="503" r:id="rId234"/>
    <p:sldId id="504" r:id="rId235"/>
    <p:sldId id="505" r:id="rId236"/>
    <p:sldId id="506" r:id="rId237"/>
    <p:sldId id="507" r:id="rId238"/>
    <p:sldId id="508" r:id="rId239"/>
    <p:sldId id="509" r:id="rId240"/>
    <p:sldId id="510" r:id="rId241"/>
    <p:sldId id="511" r:id="rId242"/>
    <p:sldId id="512" r:id="rId243"/>
    <p:sldId id="513" r:id="rId244"/>
    <p:sldId id="514" r:id="rId245"/>
    <p:sldId id="515" r:id="rId246"/>
    <p:sldId id="516" r:id="rId247"/>
    <p:sldId id="517" r:id="rId248"/>
    <p:sldId id="518" r:id="rId249"/>
    <p:sldId id="519" r:id="rId250"/>
    <p:sldId id="520" r:id="rId251"/>
    <p:sldId id="521" r:id="rId252"/>
    <p:sldId id="522" r:id="rId253"/>
    <p:sldId id="523" r:id="rId254"/>
    <p:sldId id="524" r:id="rId255"/>
    <p:sldId id="525" r:id="rId256"/>
    <p:sldId id="526" r:id="rId257"/>
    <p:sldId id="527" r:id="rId258"/>
    <p:sldId id="528" r:id="rId259"/>
    <p:sldId id="529" r:id="rId260"/>
    <p:sldId id="530" r:id="rId261"/>
    <p:sldId id="531" r:id="rId262"/>
    <p:sldId id="532" r:id="rId263"/>
    <p:sldId id="533" r:id="rId264"/>
    <p:sldId id="534" r:id="rId265"/>
    <p:sldId id="535" r:id="rId266"/>
    <p:sldId id="536" r:id="rId267"/>
    <p:sldId id="537" r:id="rId268"/>
    <p:sldId id="538" r:id="rId269"/>
    <p:sldId id="539" r:id="rId270"/>
    <p:sldId id="540" r:id="rId271"/>
    <p:sldId id="541" r:id="rId272"/>
    <p:sldId id="542" r:id="rId273"/>
    <p:sldId id="543" r:id="rId274"/>
    <p:sldId id="544" r:id="rId275"/>
    <p:sldId id="545" r:id="rId276"/>
    <p:sldId id="896" r:id="rId277"/>
    <p:sldId id="546" r:id="rId278"/>
    <p:sldId id="547" r:id="rId279"/>
    <p:sldId id="548" r:id="rId280"/>
    <p:sldId id="549" r:id="rId281"/>
    <p:sldId id="550" r:id="rId282"/>
    <p:sldId id="551" r:id="rId283"/>
    <p:sldId id="552" r:id="rId284"/>
    <p:sldId id="553" r:id="rId285"/>
    <p:sldId id="554" r:id="rId286"/>
    <p:sldId id="555" r:id="rId287"/>
    <p:sldId id="556" r:id="rId288"/>
    <p:sldId id="557" r:id="rId289"/>
    <p:sldId id="558" r:id="rId290"/>
    <p:sldId id="559" r:id="rId291"/>
    <p:sldId id="560" r:id="rId292"/>
    <p:sldId id="561" r:id="rId293"/>
    <p:sldId id="562" r:id="rId294"/>
    <p:sldId id="563" r:id="rId295"/>
    <p:sldId id="564" r:id="rId296"/>
    <p:sldId id="565" r:id="rId297"/>
    <p:sldId id="566" r:id="rId298"/>
    <p:sldId id="567" r:id="rId299"/>
    <p:sldId id="568" r:id="rId300"/>
    <p:sldId id="569" r:id="rId301"/>
    <p:sldId id="570" r:id="rId302"/>
    <p:sldId id="571" r:id="rId303"/>
    <p:sldId id="572" r:id="rId304"/>
    <p:sldId id="573" r:id="rId305"/>
    <p:sldId id="574" r:id="rId306"/>
    <p:sldId id="575" r:id="rId307"/>
    <p:sldId id="576" r:id="rId308"/>
    <p:sldId id="577" r:id="rId309"/>
    <p:sldId id="579" r:id="rId310"/>
    <p:sldId id="581" r:id="rId311"/>
    <p:sldId id="584" r:id="rId312"/>
    <p:sldId id="585" r:id="rId313"/>
    <p:sldId id="586" r:id="rId314"/>
    <p:sldId id="587" r:id="rId315"/>
    <p:sldId id="588" r:id="rId316"/>
    <p:sldId id="590" r:id="rId317"/>
    <p:sldId id="591" r:id="rId318"/>
    <p:sldId id="594" r:id="rId319"/>
    <p:sldId id="596" r:id="rId320"/>
    <p:sldId id="597" r:id="rId321"/>
    <p:sldId id="600" r:id="rId322"/>
    <p:sldId id="601" r:id="rId323"/>
    <p:sldId id="602" r:id="rId324"/>
    <p:sldId id="603" r:id="rId325"/>
    <p:sldId id="605" r:id="rId326"/>
    <p:sldId id="606" r:id="rId327"/>
    <p:sldId id="607" r:id="rId328"/>
    <p:sldId id="608" r:id="rId329"/>
    <p:sldId id="609" r:id="rId330"/>
    <p:sldId id="611" r:id="rId331"/>
    <p:sldId id="612" r:id="rId332"/>
    <p:sldId id="613" r:id="rId333"/>
    <p:sldId id="614" r:id="rId334"/>
    <p:sldId id="615" r:id="rId335"/>
    <p:sldId id="616" r:id="rId336"/>
    <p:sldId id="617" r:id="rId337"/>
    <p:sldId id="618" r:id="rId338"/>
    <p:sldId id="619" r:id="rId339"/>
    <p:sldId id="620" r:id="rId340"/>
    <p:sldId id="621" r:id="rId341"/>
    <p:sldId id="622" r:id="rId342"/>
    <p:sldId id="623" r:id="rId343"/>
    <p:sldId id="624" r:id="rId344"/>
    <p:sldId id="625" r:id="rId345"/>
    <p:sldId id="626" r:id="rId346"/>
    <p:sldId id="627" r:id="rId347"/>
    <p:sldId id="628" r:id="rId348"/>
    <p:sldId id="629" r:id="rId349"/>
    <p:sldId id="630" r:id="rId350"/>
    <p:sldId id="631" r:id="rId351"/>
    <p:sldId id="632" r:id="rId352"/>
    <p:sldId id="633" r:id="rId353"/>
    <p:sldId id="634" r:id="rId354"/>
    <p:sldId id="635" r:id="rId355"/>
    <p:sldId id="636" r:id="rId356"/>
    <p:sldId id="637" r:id="rId357"/>
    <p:sldId id="638" r:id="rId358"/>
    <p:sldId id="639" r:id="rId359"/>
    <p:sldId id="640" r:id="rId360"/>
    <p:sldId id="641" r:id="rId361"/>
    <p:sldId id="642" r:id="rId362"/>
    <p:sldId id="643" r:id="rId363"/>
    <p:sldId id="644" r:id="rId364"/>
    <p:sldId id="645" r:id="rId365"/>
    <p:sldId id="646" r:id="rId366"/>
    <p:sldId id="647" r:id="rId367"/>
    <p:sldId id="648" r:id="rId368"/>
    <p:sldId id="649" r:id="rId369"/>
    <p:sldId id="650" r:id="rId370"/>
    <p:sldId id="651" r:id="rId371"/>
    <p:sldId id="652" r:id="rId372"/>
    <p:sldId id="653" r:id="rId373"/>
    <p:sldId id="654" r:id="rId374"/>
    <p:sldId id="655" r:id="rId375"/>
    <p:sldId id="656" r:id="rId376"/>
    <p:sldId id="657" r:id="rId377"/>
    <p:sldId id="658" r:id="rId378"/>
    <p:sldId id="659" r:id="rId379"/>
    <p:sldId id="660" r:id="rId380"/>
    <p:sldId id="661" r:id="rId381"/>
    <p:sldId id="662" r:id="rId382"/>
    <p:sldId id="663" r:id="rId383"/>
    <p:sldId id="664" r:id="rId384"/>
    <p:sldId id="665" r:id="rId385"/>
    <p:sldId id="666" r:id="rId386"/>
    <p:sldId id="667" r:id="rId387"/>
    <p:sldId id="668" r:id="rId388"/>
    <p:sldId id="669" r:id="rId389"/>
    <p:sldId id="670" r:id="rId390"/>
    <p:sldId id="671" r:id="rId391"/>
    <p:sldId id="672" r:id="rId392"/>
    <p:sldId id="673" r:id="rId393"/>
    <p:sldId id="674" r:id="rId394"/>
    <p:sldId id="675" r:id="rId395"/>
    <p:sldId id="676" r:id="rId396"/>
    <p:sldId id="677" r:id="rId397"/>
    <p:sldId id="678" r:id="rId398"/>
    <p:sldId id="680" r:id="rId399"/>
    <p:sldId id="681" r:id="rId400"/>
    <p:sldId id="682" r:id="rId401"/>
    <p:sldId id="683" r:id="rId402"/>
    <p:sldId id="685" r:id="rId403"/>
    <p:sldId id="686" r:id="rId404"/>
    <p:sldId id="687" r:id="rId405"/>
    <p:sldId id="688" r:id="rId406"/>
    <p:sldId id="689" r:id="rId407"/>
    <p:sldId id="690" r:id="rId408"/>
    <p:sldId id="691" r:id="rId409"/>
    <p:sldId id="692" r:id="rId410"/>
    <p:sldId id="693" r:id="rId411"/>
    <p:sldId id="694" r:id="rId412"/>
    <p:sldId id="695" r:id="rId413"/>
    <p:sldId id="696" r:id="rId414"/>
    <p:sldId id="697" r:id="rId415"/>
    <p:sldId id="858" r:id="rId416"/>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9310" autoAdjust="0"/>
    <p:restoredTop sz="94660"/>
  </p:normalViewPr>
  <p:slideViewPr>
    <p:cSldViewPr snapToGrid="0">
      <p:cViewPr varScale="1">
        <p:scale>
          <a:sx n="102" d="100"/>
          <a:sy n="102" d="100"/>
        </p:scale>
        <p:origin x="132" y="162"/>
      </p:cViewPr>
      <p:guideLst/>
    </p:cSldViewPr>
  </p:slideViewPr>
  <p:notesTextViewPr>
    <p:cViewPr>
      <p:scale>
        <a:sx n="1" d="1"/>
        <a:sy n="1" d="1"/>
      </p:scale>
      <p:origin x="0" y="0"/>
    </p:cViewPr>
  </p:notesTextViewPr>
  <p:sorterViewPr>
    <p:cViewPr>
      <p:scale>
        <a:sx n="150" d="100"/>
        <a:sy n="150" d="100"/>
      </p:scale>
      <p:origin x="0" y="-17347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35A3B-F88E-8AB4-DA76-2CE03616A6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F0862B-7E02-4985-3D60-1C7CAAA59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24322-F210-AC95-C473-344D39429834}"/>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5" name="Footer Placeholder 4">
            <a:extLst>
              <a:ext uri="{FF2B5EF4-FFF2-40B4-BE49-F238E27FC236}">
                <a16:creationId xmlns:a16="http://schemas.microsoft.com/office/drawing/2014/main" id="{1C5B49D6-C32A-BD1E-40B4-D49B84F3F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09655-BF05-F706-08F2-4E7B2899994B}"/>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2860883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62EE-5C25-228F-7552-F3F3E3FCB1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CCA65-AFA0-4993-20F1-A02A2EB349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030AAD-62DC-42F9-9424-28A42D67EAED}"/>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5" name="Footer Placeholder 4">
            <a:extLst>
              <a:ext uri="{FF2B5EF4-FFF2-40B4-BE49-F238E27FC236}">
                <a16:creationId xmlns:a16="http://schemas.microsoft.com/office/drawing/2014/main" id="{353F8366-BFF2-CE75-2A26-471B67C72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92C03-CCFF-ACF7-A362-0A6FA5254ED3}"/>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52072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083DB-71DF-A2E9-D7AD-7EA29DD423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3E0343-4724-0206-7FD8-043F92513C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486FA-865E-BF56-56D8-55D80592376A}"/>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5" name="Footer Placeholder 4">
            <a:extLst>
              <a:ext uri="{FF2B5EF4-FFF2-40B4-BE49-F238E27FC236}">
                <a16:creationId xmlns:a16="http://schemas.microsoft.com/office/drawing/2014/main" id="{572AE6FC-24AC-4718-386F-A6CD96452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85F7A-30A7-E863-38D8-0247034FE6F7}"/>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2976646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userDrawn="1">
  <p:cSld name="Cover 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07146ECB-2666-E228-E781-BE8EE7BDEC2D}"/>
              </a:ext>
            </a:extLst>
          </p:cNvPr>
          <p:cNvSpPr/>
          <p:nvPr userDrawn="1"/>
        </p:nvSpPr>
        <p:spPr>
          <a:xfrm rot="16200000" flipH="1">
            <a:off x="4403166" y="-4473375"/>
            <a:ext cx="3385656" cy="12191996"/>
          </a:xfrm>
          <a:custGeom>
            <a:avLst/>
            <a:gdLst>
              <a:gd name="connsiteX0" fmla="*/ 0 w 5191608"/>
              <a:gd name="connsiteY0" fmla="*/ 6858000 h 6858000"/>
              <a:gd name="connsiteX1" fmla="*/ 405049 w 5191608"/>
              <a:gd name="connsiteY1" fmla="*/ 6856128 h 6858000"/>
              <a:gd name="connsiteX2" fmla="*/ 412741 w 5191608"/>
              <a:gd name="connsiteY2" fmla="*/ 6858000 h 6858000"/>
              <a:gd name="connsiteX3" fmla="*/ 3953310 w 5191608"/>
              <a:gd name="connsiteY3" fmla="*/ 6858000 h 6858000"/>
              <a:gd name="connsiteX4" fmla="*/ 4007695 w 5191608"/>
              <a:gd name="connsiteY4" fmla="*/ 6757905 h 6858000"/>
              <a:gd name="connsiteX5" fmla="*/ 3251199 w 5191608"/>
              <a:gd name="connsiteY5" fmla="*/ 0 h 6858000"/>
              <a:gd name="connsiteX6" fmla="*/ 0 w 5191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608" h="6858000">
                <a:moveTo>
                  <a:pt x="0" y="6858000"/>
                </a:moveTo>
                <a:cubicBezTo>
                  <a:pt x="149679" y="6832600"/>
                  <a:pt x="283539" y="6834117"/>
                  <a:pt x="405049" y="6856128"/>
                </a:cubicBezTo>
                <a:lnTo>
                  <a:pt x="412741" y="6858000"/>
                </a:lnTo>
                <a:lnTo>
                  <a:pt x="3953310" y="6858000"/>
                </a:lnTo>
                <a:lnTo>
                  <a:pt x="4007695" y="6757905"/>
                </a:lnTo>
                <a:cubicBezTo>
                  <a:pt x="4874193" y="5127681"/>
                  <a:pt x="6506027" y="1102633"/>
                  <a:pt x="3251199" y="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042BB65E-411C-D73E-FBF9-1B233D3F52A9}"/>
              </a:ext>
            </a:extLst>
          </p:cNvPr>
          <p:cNvSpPr/>
          <p:nvPr userDrawn="1"/>
        </p:nvSpPr>
        <p:spPr>
          <a:xfrm rot="5400000">
            <a:off x="4233974" y="-3531168"/>
            <a:ext cx="3724053" cy="12191998"/>
          </a:xfrm>
          <a:custGeom>
            <a:avLst/>
            <a:gdLst>
              <a:gd name="connsiteX0" fmla="*/ 772636 w 4623638"/>
              <a:gd name="connsiteY0" fmla="*/ 6858001 h 6858001"/>
              <a:gd name="connsiteX1" fmla="*/ 2242732 w 4623638"/>
              <a:gd name="connsiteY1" fmla="*/ 6858001 h 6858001"/>
              <a:gd name="connsiteX2" fmla="*/ 2274093 w 4623638"/>
              <a:gd name="connsiteY2" fmla="*/ 6799659 h 6858001"/>
              <a:gd name="connsiteX3" fmla="*/ 2699656 w 4623638"/>
              <a:gd name="connsiteY3" fmla="*/ 5812971 h 6858001"/>
              <a:gd name="connsiteX4" fmla="*/ 3962399 w 4623638"/>
              <a:gd name="connsiteY4" fmla="*/ 0 h 6858001"/>
              <a:gd name="connsiteX5" fmla="*/ 0 w 4623638"/>
              <a:gd name="connsiteY5" fmla="*/ 0 h 6858001"/>
              <a:gd name="connsiteX6" fmla="*/ 0 w 4623638"/>
              <a:gd name="connsiteY6" fmla="*/ 6858000 h 6858001"/>
              <a:gd name="connsiteX7" fmla="*/ 693582 w 4623638"/>
              <a:gd name="connsiteY7" fmla="*/ 682374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3638" h="6858001">
                <a:moveTo>
                  <a:pt x="772636" y="6858001"/>
                </a:moveTo>
                <a:lnTo>
                  <a:pt x="2242732" y="6858001"/>
                </a:lnTo>
                <a:lnTo>
                  <a:pt x="2274093" y="6799659"/>
                </a:lnTo>
                <a:cubicBezTo>
                  <a:pt x="2398258" y="6556375"/>
                  <a:pt x="2538185" y="6233885"/>
                  <a:pt x="2699656" y="5812971"/>
                </a:cubicBezTo>
                <a:cubicBezTo>
                  <a:pt x="2452914" y="4615542"/>
                  <a:pt x="6066970" y="1574800"/>
                  <a:pt x="3962399" y="0"/>
                </a:cubicBezTo>
                <a:lnTo>
                  <a:pt x="0" y="0"/>
                </a:lnTo>
                <a:lnTo>
                  <a:pt x="0" y="6858000"/>
                </a:lnTo>
                <a:cubicBezTo>
                  <a:pt x="280307" y="6743700"/>
                  <a:pt x="504995" y="6753905"/>
                  <a:pt x="693582" y="6823748"/>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AF87581-A72D-649D-4D78-083DC5FCD612}"/>
              </a:ext>
            </a:extLst>
          </p:cNvPr>
          <p:cNvSpPr/>
          <p:nvPr userDrawn="1"/>
        </p:nvSpPr>
        <p:spPr>
          <a:xfrm rot="5400000">
            <a:off x="4005239" y="-4005239"/>
            <a:ext cx="4181518" cy="12191996"/>
          </a:xfrm>
          <a:custGeom>
            <a:avLst/>
            <a:gdLst>
              <a:gd name="connsiteX0" fmla="*/ 0 w 5191608"/>
              <a:gd name="connsiteY0" fmla="*/ 6858000 h 6858000"/>
              <a:gd name="connsiteX1" fmla="*/ 405049 w 5191608"/>
              <a:gd name="connsiteY1" fmla="*/ 6856128 h 6858000"/>
              <a:gd name="connsiteX2" fmla="*/ 412741 w 5191608"/>
              <a:gd name="connsiteY2" fmla="*/ 6858000 h 6858000"/>
              <a:gd name="connsiteX3" fmla="*/ 3953310 w 5191608"/>
              <a:gd name="connsiteY3" fmla="*/ 6858000 h 6858000"/>
              <a:gd name="connsiteX4" fmla="*/ 4007695 w 5191608"/>
              <a:gd name="connsiteY4" fmla="*/ 6757905 h 6858000"/>
              <a:gd name="connsiteX5" fmla="*/ 3251199 w 5191608"/>
              <a:gd name="connsiteY5" fmla="*/ 0 h 6858000"/>
              <a:gd name="connsiteX6" fmla="*/ 0 w 5191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608" h="6858000">
                <a:moveTo>
                  <a:pt x="0" y="6858000"/>
                </a:moveTo>
                <a:cubicBezTo>
                  <a:pt x="149679" y="6832600"/>
                  <a:pt x="283539" y="6834117"/>
                  <a:pt x="405049" y="6856128"/>
                </a:cubicBezTo>
                <a:lnTo>
                  <a:pt x="412741" y="6858000"/>
                </a:lnTo>
                <a:lnTo>
                  <a:pt x="3953310" y="6858000"/>
                </a:lnTo>
                <a:lnTo>
                  <a:pt x="4007695" y="6757905"/>
                </a:lnTo>
                <a:cubicBezTo>
                  <a:pt x="4874193" y="5127681"/>
                  <a:pt x="6506027" y="1102633"/>
                  <a:pt x="3251199" y="0"/>
                </a:cubicBezTo>
                <a:lnTo>
                  <a:pt x="0" y="0"/>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91443EA3-1157-4796-ABD4-3FC2230DBD2A}"/>
              </a:ext>
            </a:extLst>
          </p:cNvPr>
          <p:cNvSpPr>
            <a:spLocks noGrp="1"/>
          </p:cNvSpPr>
          <p:nvPr userDrawn="1">
            <p:ph type="title" hasCustomPrompt="1"/>
          </p:nvPr>
        </p:nvSpPr>
        <p:spPr>
          <a:xfrm>
            <a:off x="1984779" y="3315451"/>
            <a:ext cx="8050991" cy="1960096"/>
          </a:xfrm>
        </p:spPr>
        <p:txBody>
          <a:bodyPr anchor="b">
            <a:normAutofit/>
          </a:bodyPr>
          <a:lstStyle>
            <a:lvl1pPr algn="ctr">
              <a:defRPr sz="4400">
                <a:solidFill>
                  <a:schemeClr val="tx1"/>
                </a:solidFill>
              </a:defRPr>
            </a:lvl1pPr>
          </a:lstStyle>
          <a:p>
            <a:r>
              <a:rPr lang="en-US" dirty="0"/>
              <a:t>Title</a:t>
            </a:r>
          </a:p>
        </p:txBody>
      </p:sp>
      <p:sp>
        <p:nvSpPr>
          <p:cNvPr id="11" name="Text Placeholder 3">
            <a:extLst>
              <a:ext uri="{FF2B5EF4-FFF2-40B4-BE49-F238E27FC236}">
                <a16:creationId xmlns:a16="http://schemas.microsoft.com/office/drawing/2014/main" id="{92A4A287-7CF3-4EB1-A024-DDB40B7D337A}"/>
              </a:ext>
            </a:extLst>
          </p:cNvPr>
          <p:cNvSpPr>
            <a:spLocks noGrp="1"/>
          </p:cNvSpPr>
          <p:nvPr userDrawn="1">
            <p:ph type="body" sz="quarter" idx="10" hasCustomPrompt="1"/>
          </p:nvPr>
        </p:nvSpPr>
        <p:spPr>
          <a:xfrm>
            <a:off x="1984342" y="5275547"/>
            <a:ext cx="8053752" cy="1041581"/>
          </a:xfrm>
        </p:spPr>
        <p:txBody>
          <a:bodyPr>
            <a:normAutofit/>
          </a:bodyPr>
          <a:lstStyle>
            <a:lvl1pPr marL="0" indent="0" algn="ctr">
              <a:buNone/>
              <a:defRPr sz="2000" b="0">
                <a:solidFill>
                  <a:schemeClr val="tx1"/>
                </a:solidFill>
              </a:defRPr>
            </a:lvl1pPr>
          </a:lstStyle>
          <a:p>
            <a:pPr lvl="0"/>
            <a:r>
              <a:rPr lang="en-US" dirty="0"/>
              <a:t>Subtitle</a:t>
            </a:r>
          </a:p>
        </p:txBody>
      </p:sp>
      <p:sp>
        <p:nvSpPr>
          <p:cNvPr id="18" name="Text Placeholder 17">
            <a:extLst>
              <a:ext uri="{FF2B5EF4-FFF2-40B4-BE49-F238E27FC236}">
                <a16:creationId xmlns:a16="http://schemas.microsoft.com/office/drawing/2014/main" id="{D0DC9241-13FC-4B51-9BAF-1DAF40C1DE61}"/>
              </a:ext>
            </a:extLst>
          </p:cNvPr>
          <p:cNvSpPr>
            <a:spLocks noGrp="1"/>
          </p:cNvSpPr>
          <p:nvPr userDrawn="1">
            <p:ph type="body" sz="quarter" idx="11" hasCustomPrompt="1"/>
          </p:nvPr>
        </p:nvSpPr>
        <p:spPr>
          <a:xfrm>
            <a:off x="1984342" y="6293072"/>
            <a:ext cx="8051428" cy="457059"/>
          </a:xfrm>
        </p:spPr>
        <p:txBody>
          <a:bodyPr anchor="ctr">
            <a:normAutofit/>
          </a:bodyPr>
          <a:lstStyle>
            <a:lvl1pPr marL="0" indent="0" algn="ctr">
              <a:buNone/>
              <a:defRPr sz="1400" spc="300">
                <a:solidFill>
                  <a:schemeClr val="tx1"/>
                </a:solidFill>
              </a:defRPr>
            </a:lvl1pPr>
          </a:lstStyle>
          <a:p>
            <a:pPr lvl="0"/>
            <a:r>
              <a:rPr lang="en-US" dirty="0"/>
              <a:t>www.website.com</a:t>
            </a:r>
          </a:p>
        </p:txBody>
      </p:sp>
      <p:pic>
        <p:nvPicPr>
          <p:cNvPr id="7" name="Picture 6">
            <a:extLst>
              <a:ext uri="{FF2B5EF4-FFF2-40B4-BE49-F238E27FC236}">
                <a16:creationId xmlns:a16="http://schemas.microsoft.com/office/drawing/2014/main" id="{7BBA252A-CE7A-5FD2-9929-C658C8A8F3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5182" y="1117326"/>
            <a:ext cx="3681635" cy="903228"/>
          </a:xfrm>
          <a:prstGeom prst="rect">
            <a:avLst/>
          </a:prstGeom>
        </p:spPr>
      </p:pic>
    </p:spTree>
    <p:extLst>
      <p:ext uri="{BB962C8B-B14F-4D97-AF65-F5344CB8AC3E}">
        <p14:creationId xmlns:p14="http://schemas.microsoft.com/office/powerpoint/2010/main" val="2029236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44000">
                                          <p:cBhvr additive="base">
                                            <p:cTn id="7" dur="500" fill="hold"/>
                                            <p:tgtEl>
                                              <p:spTgt spid="10"/>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anim calcmode="lin" valueType="num">
                                          <p:cBhvr>
                                            <p:cTn id="1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1000"/>
                                            <p:tgtEl>
                                              <p:spTgt spid="18">
                                                <p:txEl>
                                                  <p:pRg st="0" end="0"/>
                                                </p:txEl>
                                              </p:spTgt>
                                            </p:tgtEl>
                                          </p:cBhvr>
                                        </p:animEffect>
                                        <p:anim calcmode="lin" valueType="num">
                                          <p:cBhvr>
                                            <p:cTn id="1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0-#ppt_w/2"/>
                                              </p:val>
                                            </p:tav>
                                            <p:tav tm="100000">
                                              <p:val>
                                                <p:strVal val="#ppt_x"/>
                                              </p:val>
                                            </p:tav>
                                          </p:tavLst>
                                        </p:anim>
                                        <p:anim calcmode="lin" valueType="num">
                                          <p:cBhvr additive="base">
                                            <p:cTn id="20" dur="10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1700"/>
                                </p:stCondLst>
                                <p:childTnLst>
                                  <p:par>
                                    <p:cTn id="22" presetID="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1000"/>
                                            <p:tgtEl>
                                              <p:spTgt spid="11">
                                                <p:txEl>
                                                  <p:pRg st="0" end="0"/>
                                                </p:txEl>
                                              </p:spTgt>
                                            </p:tgtEl>
                                          </p:cBhvr>
                                        </p:animEffect>
                                        <p:anim calcmode="lin" valueType="num">
                                          <p:cBhvr>
                                            <p:cTn id="29"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1000"/>
                                            <p:tgtEl>
                                              <p:spTgt spid="18">
                                                <p:txEl>
                                                  <p:pRg st="0" end="0"/>
                                                </p:txEl>
                                              </p:spTgt>
                                            </p:tgtEl>
                                          </p:cBhvr>
                                        </p:animEffect>
                                        <p:anim calcmode="lin" valueType="num">
                                          <p:cBhvr>
                                            <p:cTn id="34"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4" grpId="0" animBg="1"/>
          <p:bldP spid="15" grpId="0" animBg="1"/>
          <p:bldP spid="16" grpId="0" animBg="1"/>
          <p:bldP spid="17"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4FB409E8-DBDA-41DF-9CED-262FE5BA90A0}"/>
              </a:ext>
            </a:extLst>
          </p:cNvPr>
          <p:cNvSpPr>
            <a:spLocks noGrp="1"/>
          </p:cNvSpPr>
          <p:nvPr>
            <p:ph type="body" sz="quarter" idx="12"/>
          </p:nvPr>
        </p:nvSpPr>
        <p:spPr>
          <a:xfrm>
            <a:off x="628650" y="1285875"/>
            <a:ext cx="10929938"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4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4FB409E8-DBDA-41DF-9CED-262FE5BA90A0}"/>
              </a:ext>
            </a:extLst>
          </p:cNvPr>
          <p:cNvSpPr>
            <a:spLocks noGrp="1"/>
          </p:cNvSpPr>
          <p:nvPr>
            <p:ph type="body" sz="quarter" idx="12"/>
          </p:nvPr>
        </p:nvSpPr>
        <p:spPr>
          <a:xfrm>
            <a:off x="628650" y="1285875"/>
            <a:ext cx="10929938"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3180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4FB409E8-DBDA-41DF-9CED-262FE5BA90A0}"/>
              </a:ext>
            </a:extLst>
          </p:cNvPr>
          <p:cNvSpPr>
            <a:spLocks noGrp="1"/>
          </p:cNvSpPr>
          <p:nvPr>
            <p:ph type="body" sz="quarter" idx="12"/>
          </p:nvPr>
        </p:nvSpPr>
        <p:spPr>
          <a:xfrm>
            <a:off x="628650" y="1285875"/>
            <a:ext cx="10929938"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5582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4FB409E8-DBDA-41DF-9CED-262FE5BA90A0}"/>
              </a:ext>
            </a:extLst>
          </p:cNvPr>
          <p:cNvSpPr>
            <a:spLocks noGrp="1"/>
          </p:cNvSpPr>
          <p:nvPr>
            <p:ph type="body" sz="quarter" idx="12"/>
          </p:nvPr>
        </p:nvSpPr>
        <p:spPr>
          <a:xfrm>
            <a:off x="628650" y="1285875"/>
            <a:ext cx="10929938"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9691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End / Contac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F069FA3-01D5-36FA-181E-D9D768427EA1}"/>
              </a:ext>
            </a:extLst>
          </p:cNvPr>
          <p:cNvSpPr/>
          <p:nvPr userDrawn="1"/>
        </p:nvSpPr>
        <p:spPr>
          <a:xfrm>
            <a:off x="-1" y="0"/>
            <a:ext cx="6096000" cy="6858000"/>
          </a:xfrm>
          <a:custGeom>
            <a:avLst/>
            <a:gdLst>
              <a:gd name="connsiteX0" fmla="*/ 0 w 6096000"/>
              <a:gd name="connsiteY0" fmla="*/ 0 h 6858000"/>
              <a:gd name="connsiteX1" fmla="*/ 841829 w 6096000"/>
              <a:gd name="connsiteY1" fmla="*/ 0 h 6858000"/>
              <a:gd name="connsiteX2" fmla="*/ 1175657 w 6096000"/>
              <a:gd name="connsiteY2" fmla="*/ 0 h 6858000"/>
              <a:gd name="connsiteX3" fmla="*/ 4093028 w 6096000"/>
              <a:gd name="connsiteY3" fmla="*/ 0 h 6858000"/>
              <a:gd name="connsiteX4" fmla="*/ 6096000 w 6096000"/>
              <a:gd name="connsiteY4" fmla="*/ 6858000 h 6858000"/>
              <a:gd name="connsiteX5" fmla="*/ 1175657 w 6096000"/>
              <a:gd name="connsiteY5" fmla="*/ 6858000 h 6858000"/>
              <a:gd name="connsiteX6" fmla="*/ 84182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841829" y="0"/>
                </a:lnTo>
                <a:lnTo>
                  <a:pt x="1175657" y="0"/>
                </a:lnTo>
                <a:lnTo>
                  <a:pt x="4093028" y="0"/>
                </a:lnTo>
                <a:cubicBezTo>
                  <a:pt x="6197599" y="1574800"/>
                  <a:pt x="2002972" y="4630057"/>
                  <a:pt x="6096000" y="6858000"/>
                </a:cubicBezTo>
                <a:lnTo>
                  <a:pt x="1175657" y="6858000"/>
                </a:lnTo>
                <a:lnTo>
                  <a:pt x="841829" y="6858000"/>
                </a:lnTo>
                <a:lnTo>
                  <a:pt x="0" y="685800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5BA22B9-F0E9-7C09-12AF-C01176A737A3}"/>
              </a:ext>
            </a:extLst>
          </p:cNvPr>
          <p:cNvSpPr/>
          <p:nvPr userDrawn="1"/>
        </p:nvSpPr>
        <p:spPr>
          <a:xfrm flipV="1">
            <a:off x="1714402" y="1942085"/>
            <a:ext cx="4623638" cy="4915916"/>
          </a:xfrm>
          <a:custGeom>
            <a:avLst/>
            <a:gdLst>
              <a:gd name="connsiteX0" fmla="*/ 0 w 4623638"/>
              <a:gd name="connsiteY0" fmla="*/ 1 h 4915916"/>
              <a:gd name="connsiteX1" fmla="*/ 3962401 w 4623638"/>
              <a:gd name="connsiteY1" fmla="*/ 1 h 4915916"/>
              <a:gd name="connsiteX2" fmla="*/ 3962399 w 4623638"/>
              <a:gd name="connsiteY2" fmla="*/ 0 h 4915916"/>
              <a:gd name="connsiteX3" fmla="*/ 0 w 4623638"/>
              <a:gd name="connsiteY3" fmla="*/ 0 h 4915916"/>
              <a:gd name="connsiteX4" fmla="*/ 2930953 w 4623638"/>
              <a:gd name="connsiteY4" fmla="*/ 4915916 h 4915916"/>
              <a:gd name="connsiteX5" fmla="*/ 2991695 w 4623638"/>
              <a:gd name="connsiteY5" fmla="*/ 4797182 h 4915916"/>
              <a:gd name="connsiteX6" fmla="*/ 4143241 w 4623638"/>
              <a:gd name="connsiteY6" fmla="*/ 151831 h 4915916"/>
              <a:gd name="connsiteX7" fmla="*/ 4133411 w 4623638"/>
              <a:gd name="connsiteY7" fmla="*/ 143070 h 4915916"/>
              <a:gd name="connsiteX8" fmla="*/ 4021711 w 4623638"/>
              <a:gd name="connsiteY8" fmla="*/ 211224 h 4915916"/>
              <a:gd name="connsiteX9" fmla="*/ 2908449 w 4623638"/>
              <a:gd name="connsiteY9" fmla="*/ 4802917 h 49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638" h="4915916">
                <a:moveTo>
                  <a:pt x="0" y="1"/>
                </a:moveTo>
                <a:lnTo>
                  <a:pt x="3962401" y="1"/>
                </a:lnTo>
                <a:lnTo>
                  <a:pt x="3962399" y="0"/>
                </a:lnTo>
                <a:lnTo>
                  <a:pt x="0" y="0"/>
                </a:lnTo>
                <a:close/>
                <a:moveTo>
                  <a:pt x="2930953" y="4915916"/>
                </a:moveTo>
                <a:lnTo>
                  <a:pt x="2991695" y="4797182"/>
                </a:lnTo>
                <a:cubicBezTo>
                  <a:pt x="3729670" y="3413038"/>
                  <a:pt x="5460625" y="1399224"/>
                  <a:pt x="4143241" y="151831"/>
                </a:cubicBezTo>
                <a:lnTo>
                  <a:pt x="4133411" y="143070"/>
                </a:lnTo>
                <a:lnTo>
                  <a:pt x="4021711" y="211224"/>
                </a:lnTo>
                <a:cubicBezTo>
                  <a:pt x="1778402" y="1634597"/>
                  <a:pt x="2594396" y="3352968"/>
                  <a:pt x="2908449" y="480291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C00AF6-1846-5F85-F64C-58692669E852}"/>
              </a:ext>
            </a:extLst>
          </p:cNvPr>
          <p:cNvSpPr/>
          <p:nvPr userDrawn="1"/>
        </p:nvSpPr>
        <p:spPr>
          <a:xfrm flipV="1">
            <a:off x="841828" y="-1"/>
            <a:ext cx="5191608" cy="6238208"/>
          </a:xfrm>
          <a:custGeom>
            <a:avLst/>
            <a:gdLst>
              <a:gd name="connsiteX0" fmla="*/ 412741 w 5191608"/>
              <a:gd name="connsiteY0" fmla="*/ 6238208 h 6238208"/>
              <a:gd name="connsiteX1" fmla="*/ 3953310 w 5191608"/>
              <a:gd name="connsiteY1" fmla="*/ 6238208 h 6238208"/>
              <a:gd name="connsiteX2" fmla="*/ 4007695 w 5191608"/>
              <a:gd name="connsiteY2" fmla="*/ 6138113 h 6238208"/>
              <a:gd name="connsiteX3" fmla="*/ 4440551 w 5191608"/>
              <a:gd name="connsiteY3" fmla="*/ 90828 h 6238208"/>
              <a:gd name="connsiteX4" fmla="*/ 4341050 w 5191608"/>
              <a:gd name="connsiteY4" fmla="*/ 0 h 6238208"/>
              <a:gd name="connsiteX5" fmla="*/ 4309510 w 5191608"/>
              <a:gd name="connsiteY5" fmla="*/ 26729 h 6238208"/>
              <a:gd name="connsiteX6" fmla="*/ 3251199 w 5191608"/>
              <a:gd name="connsiteY6" fmla="*/ 6238207 h 6238208"/>
              <a:gd name="connsiteX7" fmla="*/ 412737 w 5191608"/>
              <a:gd name="connsiteY7" fmla="*/ 6238207 h 6238208"/>
              <a:gd name="connsiteX8" fmla="*/ 0 w 5191608"/>
              <a:gd name="connsiteY8" fmla="*/ 6238208 h 6238208"/>
              <a:gd name="connsiteX9" fmla="*/ 8 w 5191608"/>
              <a:gd name="connsiteY9" fmla="*/ 6238207 h 6238208"/>
              <a:gd name="connsiteX10" fmla="*/ 0 w 5191608"/>
              <a:gd name="connsiteY10" fmla="*/ 6238207 h 62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1608" h="6238208">
                <a:moveTo>
                  <a:pt x="412741" y="6238208"/>
                </a:moveTo>
                <a:lnTo>
                  <a:pt x="3953310" y="6238208"/>
                </a:lnTo>
                <a:lnTo>
                  <a:pt x="4007695" y="6138113"/>
                </a:lnTo>
                <a:cubicBezTo>
                  <a:pt x="4738803" y="4762611"/>
                  <a:pt x="6014764" y="1682201"/>
                  <a:pt x="4440551" y="90828"/>
                </a:cubicBezTo>
                <a:lnTo>
                  <a:pt x="4341050" y="0"/>
                </a:lnTo>
                <a:lnTo>
                  <a:pt x="4309510" y="26729"/>
                </a:lnTo>
                <a:cubicBezTo>
                  <a:pt x="1892272" y="2167999"/>
                  <a:pt x="5158467" y="4811044"/>
                  <a:pt x="3251199" y="6238207"/>
                </a:cubicBezTo>
                <a:lnTo>
                  <a:pt x="412737" y="6238207"/>
                </a:lnTo>
                <a:close/>
                <a:moveTo>
                  <a:pt x="0" y="6238208"/>
                </a:moveTo>
                <a:lnTo>
                  <a:pt x="8" y="6238207"/>
                </a:lnTo>
                <a:lnTo>
                  <a:pt x="0" y="6238207"/>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0BFA65B7-3779-9DE8-80B6-3B022C2006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824" y="2973581"/>
            <a:ext cx="2766067" cy="678608"/>
          </a:xfrm>
          <a:prstGeom prst="rect">
            <a:avLst/>
          </a:prstGeom>
        </p:spPr>
      </p:pic>
    </p:spTree>
    <p:extLst>
      <p:ext uri="{BB962C8B-B14F-4D97-AF65-F5344CB8AC3E}">
        <p14:creationId xmlns:p14="http://schemas.microsoft.com/office/powerpoint/2010/main" val="355391897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4FB409E8-DBDA-41DF-9CED-262FE5BA90A0}"/>
              </a:ext>
            </a:extLst>
          </p:cNvPr>
          <p:cNvSpPr>
            <a:spLocks noGrp="1"/>
          </p:cNvSpPr>
          <p:nvPr>
            <p:ph type="body" sz="quarter" idx="12"/>
          </p:nvPr>
        </p:nvSpPr>
        <p:spPr>
          <a:xfrm>
            <a:off x="628650" y="1285875"/>
            <a:ext cx="10929938"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9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4FB409E8-DBDA-41DF-9CED-262FE5BA90A0}"/>
              </a:ext>
            </a:extLst>
          </p:cNvPr>
          <p:cNvSpPr>
            <a:spLocks noGrp="1"/>
          </p:cNvSpPr>
          <p:nvPr>
            <p:ph type="body" sz="quarter" idx="12"/>
          </p:nvPr>
        </p:nvSpPr>
        <p:spPr>
          <a:xfrm>
            <a:off x="628650" y="1285875"/>
            <a:ext cx="10929938"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459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3F21-EFC9-EC4B-657A-DC15BBE2D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3E0A57-2D5E-1F7C-CFFC-AD313441EB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E8CAD-068E-87AA-DBC5-AE9874200614}"/>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5" name="Footer Placeholder 4">
            <a:extLst>
              <a:ext uri="{FF2B5EF4-FFF2-40B4-BE49-F238E27FC236}">
                <a16:creationId xmlns:a16="http://schemas.microsoft.com/office/drawing/2014/main" id="{C060A431-AB14-1F66-B29F-0F56D577F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EA702-360B-6342-B595-8EDAE9A53AC6}"/>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2513034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4FB409E8-DBDA-41DF-9CED-262FE5BA90A0}"/>
              </a:ext>
            </a:extLst>
          </p:cNvPr>
          <p:cNvSpPr>
            <a:spLocks noGrp="1"/>
          </p:cNvSpPr>
          <p:nvPr>
            <p:ph type="body" sz="quarter" idx="12"/>
          </p:nvPr>
        </p:nvSpPr>
        <p:spPr>
          <a:xfrm>
            <a:off x="628650" y="1285875"/>
            <a:ext cx="10929938"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0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DE96-FFE3-711E-3C83-0EE31E397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202C82-1E8A-817D-44B6-0D136EF16D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2C87DE-CBF9-513F-F06E-B8377BAF7D39}"/>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5" name="Footer Placeholder 4">
            <a:extLst>
              <a:ext uri="{FF2B5EF4-FFF2-40B4-BE49-F238E27FC236}">
                <a16:creationId xmlns:a16="http://schemas.microsoft.com/office/drawing/2014/main" id="{D37A3B21-68A4-6E60-B386-FA3FCEDAA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20A26-12B1-1B2D-D2D1-C979EED5F3B6}"/>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1033084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442E-9D64-71E7-C0EE-C254F736FC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6C2CF-3079-BDA8-0FA1-F00F3686C9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97D90C-9F16-6826-7D50-8D14A95E55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0CC395-7A74-30EC-CF0C-24D597BE25C7}"/>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6" name="Footer Placeholder 5">
            <a:extLst>
              <a:ext uri="{FF2B5EF4-FFF2-40B4-BE49-F238E27FC236}">
                <a16:creationId xmlns:a16="http://schemas.microsoft.com/office/drawing/2014/main" id="{A47E6B3D-09F2-E1F8-9C27-25C83D094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89352-1043-A242-72D6-2A84D2F5AD49}"/>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4222160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777D2-8A0A-EAB1-EFA0-70F3C86A19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C5AD7-97CA-6717-7D54-E5EAF06BC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6A1939-A40F-A3CE-6027-891614B4D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198B8F-E057-C857-72F3-695B0D411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CE11AC-9497-455E-5880-BEE72122EF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112B97-636B-7C2A-CB2C-A5401778A4DF}"/>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8" name="Footer Placeholder 7">
            <a:extLst>
              <a:ext uri="{FF2B5EF4-FFF2-40B4-BE49-F238E27FC236}">
                <a16:creationId xmlns:a16="http://schemas.microsoft.com/office/drawing/2014/main" id="{CF45B57A-C74F-965D-098D-630B2E8064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D0B34B-9446-BAD3-D2E5-6FABA9849624}"/>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329830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0DD8-59A2-47B9-8D82-520D773074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A4F331-38EF-A4C9-02BE-0F5AC285F1D9}"/>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4" name="Footer Placeholder 3">
            <a:extLst>
              <a:ext uri="{FF2B5EF4-FFF2-40B4-BE49-F238E27FC236}">
                <a16:creationId xmlns:a16="http://schemas.microsoft.com/office/drawing/2014/main" id="{04E2E551-7CA8-C6DD-B594-7B65B15978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7DEDE-474F-C049-2036-E5F40ED0CB51}"/>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392519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D17B73-DE45-EC4F-98C0-45BB8A6DC297}"/>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3" name="Footer Placeholder 2">
            <a:extLst>
              <a:ext uri="{FF2B5EF4-FFF2-40B4-BE49-F238E27FC236}">
                <a16:creationId xmlns:a16="http://schemas.microsoft.com/office/drawing/2014/main" id="{4AFD0686-FEB0-63F5-CD79-E8D49D43EA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EE519B-B453-51F7-BA8C-730A8F1D30F8}"/>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3140484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61B88-5B88-01CB-21D1-1B49B688A8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BA7086-A9B0-73CC-1D95-E05A91317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EE6055-4495-35BE-996A-980B17D52A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20E6C4-A096-4752-B78E-E24FEA25B750}"/>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6" name="Footer Placeholder 5">
            <a:extLst>
              <a:ext uri="{FF2B5EF4-FFF2-40B4-BE49-F238E27FC236}">
                <a16:creationId xmlns:a16="http://schemas.microsoft.com/office/drawing/2014/main" id="{AC807426-D829-2A5C-5004-C2202AFC7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865D5-E6F1-6CDC-3E53-7A56CF458A56}"/>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377598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DF09-9195-C2C6-1179-B681BBEAC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CF3599-05CD-7A77-3F7A-99048EDB4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C7F169-1CC5-F1C0-044B-D8D6680B9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8CC7F3-282D-3B29-88D8-7C61AD028266}"/>
              </a:ext>
            </a:extLst>
          </p:cNvPr>
          <p:cNvSpPr>
            <a:spLocks noGrp="1"/>
          </p:cNvSpPr>
          <p:nvPr>
            <p:ph type="dt" sz="half" idx="10"/>
          </p:nvPr>
        </p:nvSpPr>
        <p:spPr/>
        <p:txBody>
          <a:bodyPr/>
          <a:lstStyle/>
          <a:p>
            <a:fld id="{2808845E-986A-4EC0-9B21-870C38D3FBC3}" type="datetimeFigureOut">
              <a:rPr lang="en-US" smtClean="0"/>
              <a:t>7/25/2023</a:t>
            </a:fld>
            <a:endParaRPr lang="en-US"/>
          </a:p>
        </p:txBody>
      </p:sp>
      <p:sp>
        <p:nvSpPr>
          <p:cNvPr id="6" name="Footer Placeholder 5">
            <a:extLst>
              <a:ext uri="{FF2B5EF4-FFF2-40B4-BE49-F238E27FC236}">
                <a16:creationId xmlns:a16="http://schemas.microsoft.com/office/drawing/2014/main" id="{27AD3E6A-CFEC-27AE-D14F-BD890F6E8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A3392B-0D0D-CA0E-2697-18F8566C1872}"/>
              </a:ext>
            </a:extLst>
          </p:cNvPr>
          <p:cNvSpPr>
            <a:spLocks noGrp="1"/>
          </p:cNvSpPr>
          <p:nvPr>
            <p:ph type="sldNum" sz="quarter" idx="12"/>
          </p:nvPr>
        </p:nvSpPr>
        <p:spPr/>
        <p:txBody>
          <a:bodyPr/>
          <a:lstStyle/>
          <a:p>
            <a:fld id="{141B6376-A9EC-4697-AC56-06DC0C08D7F6}" type="slidenum">
              <a:rPr lang="en-US" smtClean="0"/>
              <a:t>‹#›</a:t>
            </a:fld>
            <a:endParaRPr lang="en-US"/>
          </a:p>
        </p:txBody>
      </p:sp>
    </p:spTree>
    <p:extLst>
      <p:ext uri="{BB962C8B-B14F-4D97-AF65-F5344CB8AC3E}">
        <p14:creationId xmlns:p14="http://schemas.microsoft.com/office/powerpoint/2010/main" val="301172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C92942-6F58-75ED-7EDB-70989633B9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CA943C-7B21-661A-5FCF-C687C57C9D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33372-14AB-E99E-8FB1-329C03D1C5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8845E-986A-4EC0-9B21-870C38D3FBC3}" type="datetimeFigureOut">
              <a:rPr lang="en-US" smtClean="0"/>
              <a:t>7/25/2023</a:t>
            </a:fld>
            <a:endParaRPr lang="en-US"/>
          </a:p>
        </p:txBody>
      </p:sp>
      <p:sp>
        <p:nvSpPr>
          <p:cNvPr id="5" name="Footer Placeholder 4">
            <a:extLst>
              <a:ext uri="{FF2B5EF4-FFF2-40B4-BE49-F238E27FC236}">
                <a16:creationId xmlns:a16="http://schemas.microsoft.com/office/drawing/2014/main" id="{F318E1EB-47BF-62F7-6B5C-A67514CBE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14D32F-5C52-5CA7-0059-289F8EA661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1B6376-A9EC-4697-AC56-06DC0C08D7F6}" type="slidenum">
              <a:rPr lang="en-US" smtClean="0"/>
              <a:t>‹#›</a:t>
            </a:fld>
            <a:endParaRPr lang="en-US"/>
          </a:p>
        </p:txBody>
      </p:sp>
    </p:spTree>
    <p:extLst>
      <p:ext uri="{BB962C8B-B14F-4D97-AF65-F5344CB8AC3E}">
        <p14:creationId xmlns:p14="http://schemas.microsoft.com/office/powerpoint/2010/main" val="2519778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409.svg"/><Relationship Id="rId2" Type="http://schemas.openxmlformats.org/officeDocument/2006/relationships/image" Target="../media/image408.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42" y="2844166"/>
            <a:ext cx="8050991" cy="1960096"/>
          </a:xfrm>
        </p:spPr>
        <p:txBody>
          <a:bodyPr/>
          <a:lstStyle/>
          <a:p>
            <a:r>
              <a:rPr lang="en-US" b="0" dirty="0"/>
              <a:t>Results from Biostat Global Simulation of UCLA-KSPH Sampling Plans</a:t>
            </a:r>
          </a:p>
        </p:txBody>
      </p:sp>
      <p:sp>
        <p:nvSpPr>
          <p:cNvPr id="6" name="Text Placeholder 5"/>
          <p:cNvSpPr>
            <a:spLocks noGrp="1"/>
          </p:cNvSpPr>
          <p:nvPr>
            <p:ph type="body" sz="quarter" idx="10"/>
          </p:nvPr>
        </p:nvSpPr>
        <p:spPr>
          <a:xfrm>
            <a:off x="1984342" y="5027876"/>
            <a:ext cx="8053752" cy="1041581"/>
          </a:xfrm>
        </p:spPr>
        <p:txBody>
          <a:bodyPr/>
          <a:lstStyle/>
          <a:p>
            <a:r>
              <a:rPr lang="en-US" dirty="0"/>
              <a:t>Simulation 2</a:t>
            </a:r>
          </a:p>
          <a:p>
            <a:r>
              <a:rPr lang="en-US" dirty="0"/>
              <a:t>July 25, 2023</a:t>
            </a:r>
          </a:p>
        </p:txBody>
      </p:sp>
      <p:sp>
        <p:nvSpPr>
          <p:cNvPr id="3" name="Text Placeholder 2"/>
          <p:cNvSpPr>
            <a:spLocks noGrp="1"/>
          </p:cNvSpPr>
          <p:nvPr>
            <p:ph type="body" sz="quarter" idx="11"/>
          </p:nvPr>
        </p:nvSpPr>
        <p:spPr/>
        <p:txBody>
          <a:bodyPr/>
          <a:lstStyle/>
          <a:p>
            <a:pPr lvl="0"/>
            <a:r>
              <a:rPr lang="en-US" dirty="0"/>
              <a:t>www.biostatglobal.com</a:t>
            </a:r>
            <a:endParaRPr lang="en-US" altLang="en-US" dirty="0"/>
          </a:p>
        </p:txBody>
      </p:sp>
    </p:spTree>
    <p:extLst>
      <p:ext uri="{BB962C8B-B14F-4D97-AF65-F5344CB8AC3E}">
        <p14:creationId xmlns:p14="http://schemas.microsoft.com/office/powerpoint/2010/main" val="4016009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
            <a:extLst>
              <a:ext uri="{FF2B5EF4-FFF2-40B4-BE49-F238E27FC236}">
                <a16:creationId xmlns:a16="http://schemas.microsoft.com/office/drawing/2014/main" id="{5B27D597-5002-15FD-CCCA-1828E67E977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348131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9">
            <a:extLst>
              <a:ext uri="{FF2B5EF4-FFF2-40B4-BE49-F238E27FC236}">
                <a16:creationId xmlns:a16="http://schemas.microsoft.com/office/drawing/2014/main" id="{E0241688-7971-8372-80BA-D43C97E29BD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040332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40">
            <a:extLst>
              <a:ext uri="{FF2B5EF4-FFF2-40B4-BE49-F238E27FC236}">
                <a16:creationId xmlns:a16="http://schemas.microsoft.com/office/drawing/2014/main" id="{D858E241-DCFA-738A-7AAC-CB2779E942D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101735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41">
            <a:extLst>
              <a:ext uri="{FF2B5EF4-FFF2-40B4-BE49-F238E27FC236}">
                <a16:creationId xmlns:a16="http://schemas.microsoft.com/office/drawing/2014/main" id="{5DB9EB16-7107-2F24-8697-363DAF5A39E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618637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42">
            <a:extLst>
              <a:ext uri="{FF2B5EF4-FFF2-40B4-BE49-F238E27FC236}">
                <a16:creationId xmlns:a16="http://schemas.microsoft.com/office/drawing/2014/main" id="{155F9EC2-2E89-E7D7-25EE-779385EB48C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69464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43">
            <a:extLst>
              <a:ext uri="{FF2B5EF4-FFF2-40B4-BE49-F238E27FC236}">
                <a16:creationId xmlns:a16="http://schemas.microsoft.com/office/drawing/2014/main" id="{9C72A5C3-E7AE-295C-5B99-488EC91404A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440983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45">
            <a:extLst>
              <a:ext uri="{FF2B5EF4-FFF2-40B4-BE49-F238E27FC236}">
                <a16:creationId xmlns:a16="http://schemas.microsoft.com/office/drawing/2014/main" id="{253C8CA0-CEC3-E0F9-EE7E-6979596BD9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429469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47">
            <a:extLst>
              <a:ext uri="{FF2B5EF4-FFF2-40B4-BE49-F238E27FC236}">
                <a16:creationId xmlns:a16="http://schemas.microsoft.com/office/drawing/2014/main" id="{92EDA9D5-E509-C6BE-5EAD-D0BDBC2C3EB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647576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48">
            <a:extLst>
              <a:ext uri="{FF2B5EF4-FFF2-40B4-BE49-F238E27FC236}">
                <a16:creationId xmlns:a16="http://schemas.microsoft.com/office/drawing/2014/main" id="{C639C885-EA7B-B9BB-0C46-604AB8EA6F0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872667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49">
            <a:extLst>
              <a:ext uri="{FF2B5EF4-FFF2-40B4-BE49-F238E27FC236}">
                <a16:creationId xmlns:a16="http://schemas.microsoft.com/office/drawing/2014/main" id="{D923A11E-A987-4C43-C536-06D0C264AC8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5188078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50">
            <a:extLst>
              <a:ext uri="{FF2B5EF4-FFF2-40B4-BE49-F238E27FC236}">
                <a16:creationId xmlns:a16="http://schemas.microsoft.com/office/drawing/2014/main" id="{3012F2A7-1190-B111-D34A-5F04F1BA9C0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62458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6">
            <a:extLst>
              <a:ext uri="{FF2B5EF4-FFF2-40B4-BE49-F238E27FC236}">
                <a16:creationId xmlns:a16="http://schemas.microsoft.com/office/drawing/2014/main" id="{7AD30118-FF1F-36E3-A044-E1B3DBDD82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020391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51">
            <a:extLst>
              <a:ext uri="{FF2B5EF4-FFF2-40B4-BE49-F238E27FC236}">
                <a16:creationId xmlns:a16="http://schemas.microsoft.com/office/drawing/2014/main" id="{F4FE6689-121B-035C-3D1B-433A2C5CA19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114131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52">
            <a:extLst>
              <a:ext uri="{FF2B5EF4-FFF2-40B4-BE49-F238E27FC236}">
                <a16:creationId xmlns:a16="http://schemas.microsoft.com/office/drawing/2014/main" id="{EDA945F4-044E-8643-E439-02E55C5A4EE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1509703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53">
            <a:extLst>
              <a:ext uri="{FF2B5EF4-FFF2-40B4-BE49-F238E27FC236}">
                <a16:creationId xmlns:a16="http://schemas.microsoft.com/office/drawing/2014/main" id="{ABC08F34-8AD8-0E59-B117-90A00EF9359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283659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56">
            <a:extLst>
              <a:ext uri="{FF2B5EF4-FFF2-40B4-BE49-F238E27FC236}">
                <a16:creationId xmlns:a16="http://schemas.microsoft.com/office/drawing/2014/main" id="{643BDDC3-3DE2-A635-7EBA-BD5A37E4DB7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584183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57">
            <a:extLst>
              <a:ext uri="{FF2B5EF4-FFF2-40B4-BE49-F238E27FC236}">
                <a16:creationId xmlns:a16="http://schemas.microsoft.com/office/drawing/2014/main" id="{529EE4DD-211E-99D9-A9A7-BA25D371D7D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3587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58">
            <a:extLst>
              <a:ext uri="{FF2B5EF4-FFF2-40B4-BE49-F238E27FC236}">
                <a16:creationId xmlns:a16="http://schemas.microsoft.com/office/drawing/2014/main" id="{587A51A3-A08A-E8E6-4225-73B4722B54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554837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59">
            <a:extLst>
              <a:ext uri="{FF2B5EF4-FFF2-40B4-BE49-F238E27FC236}">
                <a16:creationId xmlns:a16="http://schemas.microsoft.com/office/drawing/2014/main" id="{7B1C63D4-EA23-EDD7-CC5A-C43A955390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19698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60">
            <a:extLst>
              <a:ext uri="{FF2B5EF4-FFF2-40B4-BE49-F238E27FC236}">
                <a16:creationId xmlns:a16="http://schemas.microsoft.com/office/drawing/2014/main" id="{2E76333A-8A40-C585-F53F-8D168A4B89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5690338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61">
            <a:extLst>
              <a:ext uri="{FF2B5EF4-FFF2-40B4-BE49-F238E27FC236}">
                <a16:creationId xmlns:a16="http://schemas.microsoft.com/office/drawing/2014/main" id="{3513C0B1-0887-07DF-968A-4C85567D902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348741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62">
            <a:extLst>
              <a:ext uri="{FF2B5EF4-FFF2-40B4-BE49-F238E27FC236}">
                <a16:creationId xmlns:a16="http://schemas.microsoft.com/office/drawing/2014/main" id="{4029FFA2-2C8A-D353-9595-EB44023FEE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00420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7">
            <a:extLst>
              <a:ext uri="{FF2B5EF4-FFF2-40B4-BE49-F238E27FC236}">
                <a16:creationId xmlns:a16="http://schemas.microsoft.com/office/drawing/2014/main" id="{5ABC8492-8330-558C-AC7B-1C9D44229CD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871097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63">
            <a:extLst>
              <a:ext uri="{FF2B5EF4-FFF2-40B4-BE49-F238E27FC236}">
                <a16:creationId xmlns:a16="http://schemas.microsoft.com/office/drawing/2014/main" id="{771071C8-C69F-CB87-56E5-B6A44AEB5D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149677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EE149-A432-96F2-9639-CE1956CB740E}"/>
              </a:ext>
            </a:extLst>
          </p:cNvPr>
          <p:cNvSpPr>
            <a:spLocks noGrp="1"/>
          </p:cNvSpPr>
          <p:nvPr>
            <p:ph type="title"/>
          </p:nvPr>
        </p:nvSpPr>
        <p:spPr/>
        <p:txBody>
          <a:bodyPr/>
          <a:lstStyle/>
          <a:p>
            <a:r>
              <a:rPr lang="en-US" dirty="0"/>
              <a:t>Data from Pakistan TPVICS Round 2 Survey 2022</a:t>
            </a:r>
          </a:p>
        </p:txBody>
      </p:sp>
      <p:sp>
        <p:nvSpPr>
          <p:cNvPr id="2" name="Slide Number Placeholder 1">
            <a:extLst>
              <a:ext uri="{FF2B5EF4-FFF2-40B4-BE49-F238E27FC236}">
                <a16:creationId xmlns:a16="http://schemas.microsoft.com/office/drawing/2014/main" id="{3539513D-44C4-CD66-8BD4-A56BF0FEDBD2}"/>
              </a:ext>
            </a:extLst>
          </p:cNvPr>
          <p:cNvSpPr>
            <a:spLocks noGrp="1"/>
          </p:cNvSpPr>
          <p:nvPr>
            <p:ph type="sldNum" sz="quarter" idx="11"/>
          </p:nvPr>
        </p:nvSpPr>
        <p:spPr/>
        <p:txBody>
          <a:bodyPr/>
          <a:lstStyle/>
          <a:p>
            <a:fld id="{26A120B8-FF53-4673-9832-4BFAF9EC47C9}" type="slidenum">
              <a:rPr lang="en-US" smtClean="0"/>
              <a:t>121</a:t>
            </a:fld>
            <a:endParaRPr lang="en-US"/>
          </a:p>
        </p:txBody>
      </p:sp>
      <p:sp>
        <p:nvSpPr>
          <p:cNvPr id="4" name="Text Placeholder 3">
            <a:extLst>
              <a:ext uri="{FF2B5EF4-FFF2-40B4-BE49-F238E27FC236}">
                <a16:creationId xmlns:a16="http://schemas.microsoft.com/office/drawing/2014/main" id="{5B5A5E31-EB78-EDCD-5E40-F5D7232192B1}"/>
              </a:ext>
            </a:extLst>
          </p:cNvPr>
          <p:cNvSpPr>
            <a:spLocks noGrp="1"/>
          </p:cNvSpPr>
          <p:nvPr>
            <p:ph type="body" sz="quarter" idx="12"/>
          </p:nvPr>
        </p:nvSpPr>
        <p:spPr>
          <a:xfrm>
            <a:off x="628650" y="1690688"/>
            <a:ext cx="10929938" cy="4062412"/>
          </a:xfrm>
        </p:spPr>
        <p:txBody>
          <a:bodyPr/>
          <a:lstStyle/>
          <a:p>
            <a:r>
              <a:rPr lang="en-US" dirty="0"/>
              <a:t>The following slides show simulation output for the outcome: Fully Vaccinated Child</a:t>
            </a:r>
          </a:p>
          <a:p>
            <a:r>
              <a:rPr lang="en-US" dirty="0"/>
              <a:t>This analysis is unweighted, so these data have been modified slightly to ignore survey weights and to each include 100 faux respondents per cluster.  The data used for the simulation looks very much like that in the survey and retains all the important original features.</a:t>
            </a:r>
          </a:p>
        </p:txBody>
      </p:sp>
    </p:spTree>
    <p:extLst>
      <p:ext uri="{BB962C8B-B14F-4D97-AF65-F5344CB8AC3E}">
        <p14:creationId xmlns:p14="http://schemas.microsoft.com/office/powerpoint/2010/main" val="38047861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ipums_y75b_1">
            <a:extLst>
              <a:ext uri="{FF2B5EF4-FFF2-40B4-BE49-F238E27FC236}">
                <a16:creationId xmlns:a16="http://schemas.microsoft.com/office/drawing/2014/main" id="{253725DA-6449-2453-040A-CEFE0EA57DD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000106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SIM_FAUX_1">
            <a:extLst>
              <a:ext uri="{FF2B5EF4-FFF2-40B4-BE49-F238E27FC236}">
                <a16:creationId xmlns:a16="http://schemas.microsoft.com/office/drawing/2014/main" id="{87641BD0-DB44-0A1D-7F38-7800513EB6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324201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11">
            <a:extLst>
              <a:ext uri="{FF2B5EF4-FFF2-40B4-BE49-F238E27FC236}">
                <a16:creationId xmlns:a16="http://schemas.microsoft.com/office/drawing/2014/main" id="{98252B0B-8409-1885-1A96-C240DFC65D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84210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12">
            <a:extLst>
              <a:ext uri="{FF2B5EF4-FFF2-40B4-BE49-F238E27FC236}">
                <a16:creationId xmlns:a16="http://schemas.microsoft.com/office/drawing/2014/main" id="{60E1CDDC-7F97-CA73-55B4-3494D16ADF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9825834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13">
            <a:extLst>
              <a:ext uri="{FF2B5EF4-FFF2-40B4-BE49-F238E27FC236}">
                <a16:creationId xmlns:a16="http://schemas.microsoft.com/office/drawing/2014/main" id="{10C56FBC-4275-7409-E7BE-DD2010EF0F7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635376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14">
            <a:extLst>
              <a:ext uri="{FF2B5EF4-FFF2-40B4-BE49-F238E27FC236}">
                <a16:creationId xmlns:a16="http://schemas.microsoft.com/office/drawing/2014/main" id="{513D87DF-2777-0786-A8FA-A20C1D9F92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82970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15">
            <a:extLst>
              <a:ext uri="{FF2B5EF4-FFF2-40B4-BE49-F238E27FC236}">
                <a16:creationId xmlns:a16="http://schemas.microsoft.com/office/drawing/2014/main" id="{5C8F442B-2AC1-271D-2BBF-B0B23A03468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5570280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16">
            <a:extLst>
              <a:ext uri="{FF2B5EF4-FFF2-40B4-BE49-F238E27FC236}">
                <a16:creationId xmlns:a16="http://schemas.microsoft.com/office/drawing/2014/main" id="{0843973D-D55C-E8B8-44E4-B4AF68B1956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659627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8">
            <a:extLst>
              <a:ext uri="{FF2B5EF4-FFF2-40B4-BE49-F238E27FC236}">
                <a16:creationId xmlns:a16="http://schemas.microsoft.com/office/drawing/2014/main" id="{352815BE-A46E-A96B-BC68-FCB9730EE9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606449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17">
            <a:extLst>
              <a:ext uri="{FF2B5EF4-FFF2-40B4-BE49-F238E27FC236}">
                <a16:creationId xmlns:a16="http://schemas.microsoft.com/office/drawing/2014/main" id="{4590EDB5-EAF8-6AA4-EB4B-D84D9D3F69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680724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18">
            <a:extLst>
              <a:ext uri="{FF2B5EF4-FFF2-40B4-BE49-F238E27FC236}">
                <a16:creationId xmlns:a16="http://schemas.microsoft.com/office/drawing/2014/main" id="{DB049C00-9E05-DBBE-68D7-7753AA5A4AF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40447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21">
            <a:extLst>
              <a:ext uri="{FF2B5EF4-FFF2-40B4-BE49-F238E27FC236}">
                <a16:creationId xmlns:a16="http://schemas.microsoft.com/office/drawing/2014/main" id="{56AC3E43-EEF5-3AC1-2AC5-6F5D4D1F210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258909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22">
            <a:extLst>
              <a:ext uri="{FF2B5EF4-FFF2-40B4-BE49-F238E27FC236}">
                <a16:creationId xmlns:a16="http://schemas.microsoft.com/office/drawing/2014/main" id="{E8428F6C-01D5-0706-6E25-B790DFB2E46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665343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23">
            <a:extLst>
              <a:ext uri="{FF2B5EF4-FFF2-40B4-BE49-F238E27FC236}">
                <a16:creationId xmlns:a16="http://schemas.microsoft.com/office/drawing/2014/main" id="{6E414375-16D0-B59E-F1A3-C41A9D6CDB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5738700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24">
            <a:extLst>
              <a:ext uri="{FF2B5EF4-FFF2-40B4-BE49-F238E27FC236}">
                <a16:creationId xmlns:a16="http://schemas.microsoft.com/office/drawing/2014/main" id="{94C4C05C-21F8-B325-87E1-71F920A0D4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488706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25">
            <a:extLst>
              <a:ext uri="{FF2B5EF4-FFF2-40B4-BE49-F238E27FC236}">
                <a16:creationId xmlns:a16="http://schemas.microsoft.com/office/drawing/2014/main" id="{2CB6C9FA-EDF7-6D16-0572-E4680D20A38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477738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26">
            <a:extLst>
              <a:ext uri="{FF2B5EF4-FFF2-40B4-BE49-F238E27FC236}">
                <a16:creationId xmlns:a16="http://schemas.microsoft.com/office/drawing/2014/main" id="{3C190F7B-9593-861E-9D48-A6B271C2253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3291918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31">
            <a:extLst>
              <a:ext uri="{FF2B5EF4-FFF2-40B4-BE49-F238E27FC236}">
                <a16:creationId xmlns:a16="http://schemas.microsoft.com/office/drawing/2014/main" id="{710873CA-486B-A470-4B50-26D654BE47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328570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32">
            <a:extLst>
              <a:ext uri="{FF2B5EF4-FFF2-40B4-BE49-F238E27FC236}">
                <a16:creationId xmlns:a16="http://schemas.microsoft.com/office/drawing/2014/main" id="{1F19822B-E38A-07E6-D511-FF2E412DC18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13287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9">
            <a:extLst>
              <a:ext uri="{FF2B5EF4-FFF2-40B4-BE49-F238E27FC236}">
                <a16:creationId xmlns:a16="http://schemas.microsoft.com/office/drawing/2014/main" id="{0445A8D9-B636-FCBC-163F-AC37A43C920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250847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41">
            <a:extLst>
              <a:ext uri="{FF2B5EF4-FFF2-40B4-BE49-F238E27FC236}">
                <a16:creationId xmlns:a16="http://schemas.microsoft.com/office/drawing/2014/main" id="{61CA65C2-6A41-B80F-2CEE-5B1EBA83606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248137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42">
            <a:extLst>
              <a:ext uri="{FF2B5EF4-FFF2-40B4-BE49-F238E27FC236}">
                <a16:creationId xmlns:a16="http://schemas.microsoft.com/office/drawing/2014/main" id="{97290451-0EB2-CC6B-224F-60DC6AD996F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95486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43">
            <a:extLst>
              <a:ext uri="{FF2B5EF4-FFF2-40B4-BE49-F238E27FC236}">
                <a16:creationId xmlns:a16="http://schemas.microsoft.com/office/drawing/2014/main" id="{FD74E5BD-29F0-F81C-1332-617D98143C7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5140295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44">
            <a:extLst>
              <a:ext uri="{FF2B5EF4-FFF2-40B4-BE49-F238E27FC236}">
                <a16:creationId xmlns:a16="http://schemas.microsoft.com/office/drawing/2014/main" id="{E7F0B023-386F-8492-0C98-D6746D8118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599764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45">
            <a:extLst>
              <a:ext uri="{FF2B5EF4-FFF2-40B4-BE49-F238E27FC236}">
                <a16:creationId xmlns:a16="http://schemas.microsoft.com/office/drawing/2014/main" id="{0A00EE87-D6B2-562E-CCE1-DDA3C6B14C0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106572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51">
            <a:extLst>
              <a:ext uri="{FF2B5EF4-FFF2-40B4-BE49-F238E27FC236}">
                <a16:creationId xmlns:a16="http://schemas.microsoft.com/office/drawing/2014/main" id="{C0F330C6-270E-6490-F61E-E10819CC09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0635888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52">
            <a:extLst>
              <a:ext uri="{FF2B5EF4-FFF2-40B4-BE49-F238E27FC236}">
                <a16:creationId xmlns:a16="http://schemas.microsoft.com/office/drawing/2014/main" id="{54EECD16-1285-6ABA-A48D-EAD46160BA7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193459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53">
            <a:extLst>
              <a:ext uri="{FF2B5EF4-FFF2-40B4-BE49-F238E27FC236}">
                <a16:creationId xmlns:a16="http://schemas.microsoft.com/office/drawing/2014/main" id="{8ADB7539-9354-A908-78D7-095D93F585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249946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54">
            <a:extLst>
              <a:ext uri="{FF2B5EF4-FFF2-40B4-BE49-F238E27FC236}">
                <a16:creationId xmlns:a16="http://schemas.microsoft.com/office/drawing/2014/main" id="{518024B3-4E9B-D0B3-22CB-A46299A912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059627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55">
            <a:extLst>
              <a:ext uri="{FF2B5EF4-FFF2-40B4-BE49-F238E27FC236}">
                <a16:creationId xmlns:a16="http://schemas.microsoft.com/office/drawing/2014/main" id="{71DF2BF6-9FDD-4EF6-D95F-2B5B68BA255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19022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0">
            <a:extLst>
              <a:ext uri="{FF2B5EF4-FFF2-40B4-BE49-F238E27FC236}">
                <a16:creationId xmlns:a16="http://schemas.microsoft.com/office/drawing/2014/main" id="{39C863DF-396F-E6C3-6D19-8BD14FF8F9F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613223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61">
            <a:extLst>
              <a:ext uri="{FF2B5EF4-FFF2-40B4-BE49-F238E27FC236}">
                <a16:creationId xmlns:a16="http://schemas.microsoft.com/office/drawing/2014/main" id="{F41B9E78-EC41-9502-CEB0-E3139CA6330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9407013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62">
            <a:extLst>
              <a:ext uri="{FF2B5EF4-FFF2-40B4-BE49-F238E27FC236}">
                <a16:creationId xmlns:a16="http://schemas.microsoft.com/office/drawing/2014/main" id="{7BC2B506-A811-EFA1-DFEE-05881427682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073528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63">
            <a:extLst>
              <a:ext uri="{FF2B5EF4-FFF2-40B4-BE49-F238E27FC236}">
                <a16:creationId xmlns:a16="http://schemas.microsoft.com/office/drawing/2014/main" id="{A66F433B-82DE-05E8-4D1B-B96EA518223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24119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71">
            <a:extLst>
              <a:ext uri="{FF2B5EF4-FFF2-40B4-BE49-F238E27FC236}">
                <a16:creationId xmlns:a16="http://schemas.microsoft.com/office/drawing/2014/main" id="{E6F08FB0-F8C1-90BD-D273-541FC7DC30F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7417091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72">
            <a:extLst>
              <a:ext uri="{FF2B5EF4-FFF2-40B4-BE49-F238E27FC236}">
                <a16:creationId xmlns:a16="http://schemas.microsoft.com/office/drawing/2014/main" id="{EE8E769C-B06B-8C87-A14D-ACBD2E72E5C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0882481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173">
            <a:extLst>
              <a:ext uri="{FF2B5EF4-FFF2-40B4-BE49-F238E27FC236}">
                <a16:creationId xmlns:a16="http://schemas.microsoft.com/office/drawing/2014/main" id="{414E2A13-ABF9-A22E-B543-D98B21995FA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43811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11">
            <a:extLst>
              <a:ext uri="{FF2B5EF4-FFF2-40B4-BE49-F238E27FC236}">
                <a16:creationId xmlns:a16="http://schemas.microsoft.com/office/drawing/2014/main" id="{CC2F368B-2070-07EA-832C-7CA3C544068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20948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12">
            <a:extLst>
              <a:ext uri="{FF2B5EF4-FFF2-40B4-BE49-F238E27FC236}">
                <a16:creationId xmlns:a16="http://schemas.microsoft.com/office/drawing/2014/main" id="{3200A6EB-2DB5-9475-834F-4941E9E8A9B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03750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13">
            <a:extLst>
              <a:ext uri="{FF2B5EF4-FFF2-40B4-BE49-F238E27FC236}">
                <a16:creationId xmlns:a16="http://schemas.microsoft.com/office/drawing/2014/main" id="{D97FA16F-F4C4-E4A0-7699-8F5C45FF81D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233824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14">
            <a:extLst>
              <a:ext uri="{FF2B5EF4-FFF2-40B4-BE49-F238E27FC236}">
                <a16:creationId xmlns:a16="http://schemas.microsoft.com/office/drawing/2014/main" id="{FB7F7BE7-2DD3-B37B-E365-839E9815FDD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23002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1">
            <a:extLst>
              <a:ext uri="{FF2B5EF4-FFF2-40B4-BE49-F238E27FC236}">
                <a16:creationId xmlns:a16="http://schemas.microsoft.com/office/drawing/2014/main" id="{3DB6881C-3145-515C-A7E9-8960D349083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797758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21">
            <a:extLst>
              <a:ext uri="{FF2B5EF4-FFF2-40B4-BE49-F238E27FC236}">
                <a16:creationId xmlns:a16="http://schemas.microsoft.com/office/drawing/2014/main" id="{E0C52F84-EAB7-C674-B58B-2566B657FC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0579234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22">
            <a:extLst>
              <a:ext uri="{FF2B5EF4-FFF2-40B4-BE49-F238E27FC236}">
                <a16:creationId xmlns:a16="http://schemas.microsoft.com/office/drawing/2014/main" id="{3A13482F-FA2F-873E-53D2-803D20B4DBE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415213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23">
            <a:extLst>
              <a:ext uri="{FF2B5EF4-FFF2-40B4-BE49-F238E27FC236}">
                <a16:creationId xmlns:a16="http://schemas.microsoft.com/office/drawing/2014/main" id="{C91E5127-46CF-FD22-D0ED-F37250A4C9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66974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24">
            <a:extLst>
              <a:ext uri="{FF2B5EF4-FFF2-40B4-BE49-F238E27FC236}">
                <a16:creationId xmlns:a16="http://schemas.microsoft.com/office/drawing/2014/main" id="{AB752CEF-6769-2ADE-3AA1-45073614BFB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553208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31">
            <a:extLst>
              <a:ext uri="{FF2B5EF4-FFF2-40B4-BE49-F238E27FC236}">
                <a16:creationId xmlns:a16="http://schemas.microsoft.com/office/drawing/2014/main" id="{B7507576-943E-73EE-C51B-47EAA3AA5E7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1788075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32">
            <a:extLst>
              <a:ext uri="{FF2B5EF4-FFF2-40B4-BE49-F238E27FC236}">
                <a16:creationId xmlns:a16="http://schemas.microsoft.com/office/drawing/2014/main" id="{62BBA054-92A6-06D5-BFE9-DDC47F721DE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810586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33">
            <a:extLst>
              <a:ext uri="{FF2B5EF4-FFF2-40B4-BE49-F238E27FC236}">
                <a16:creationId xmlns:a16="http://schemas.microsoft.com/office/drawing/2014/main" id="{04768F78-8476-BDFA-1F12-97A4C8D05A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3126171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34">
            <a:extLst>
              <a:ext uri="{FF2B5EF4-FFF2-40B4-BE49-F238E27FC236}">
                <a16:creationId xmlns:a16="http://schemas.microsoft.com/office/drawing/2014/main" id="{02D61F56-9DF4-4D52-15E7-B00F4C41EA6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8839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41">
            <a:extLst>
              <a:ext uri="{FF2B5EF4-FFF2-40B4-BE49-F238E27FC236}">
                <a16:creationId xmlns:a16="http://schemas.microsoft.com/office/drawing/2014/main" id="{7307D39E-5342-96E0-43D5-36EE718455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9874643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42">
            <a:extLst>
              <a:ext uri="{FF2B5EF4-FFF2-40B4-BE49-F238E27FC236}">
                <a16:creationId xmlns:a16="http://schemas.microsoft.com/office/drawing/2014/main" id="{8F95FE76-8EF6-F766-3A4C-68C1653BE80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2313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2">
            <a:extLst>
              <a:ext uri="{FF2B5EF4-FFF2-40B4-BE49-F238E27FC236}">
                <a16:creationId xmlns:a16="http://schemas.microsoft.com/office/drawing/2014/main" id="{C71E66B3-08B0-DF57-6583-C8363BF4F93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66430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43">
            <a:extLst>
              <a:ext uri="{FF2B5EF4-FFF2-40B4-BE49-F238E27FC236}">
                <a16:creationId xmlns:a16="http://schemas.microsoft.com/office/drawing/2014/main" id="{DDD1CD55-5762-680C-8AE3-10C106235DD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955856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44">
            <a:extLst>
              <a:ext uri="{FF2B5EF4-FFF2-40B4-BE49-F238E27FC236}">
                <a16:creationId xmlns:a16="http://schemas.microsoft.com/office/drawing/2014/main" id="{01D534AE-2C2C-03EF-4B48-36CA75E0C13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1517923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45">
            <a:extLst>
              <a:ext uri="{FF2B5EF4-FFF2-40B4-BE49-F238E27FC236}">
                <a16:creationId xmlns:a16="http://schemas.microsoft.com/office/drawing/2014/main" id="{FD2D8F4E-6131-14FC-3BD9-853B21BDEF0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376794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46">
            <a:extLst>
              <a:ext uri="{FF2B5EF4-FFF2-40B4-BE49-F238E27FC236}">
                <a16:creationId xmlns:a16="http://schemas.microsoft.com/office/drawing/2014/main" id="{1E222CC6-6FEE-9A67-964C-730AEE4B68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5591904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51">
            <a:extLst>
              <a:ext uri="{FF2B5EF4-FFF2-40B4-BE49-F238E27FC236}">
                <a16:creationId xmlns:a16="http://schemas.microsoft.com/office/drawing/2014/main" id="{91830DFE-99B4-9F53-7FD8-D8E94212F3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240298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52">
            <a:extLst>
              <a:ext uri="{FF2B5EF4-FFF2-40B4-BE49-F238E27FC236}">
                <a16:creationId xmlns:a16="http://schemas.microsoft.com/office/drawing/2014/main" id="{288BE167-7EE1-DEA8-4D1D-7C799BDB3A0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712184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53">
            <a:extLst>
              <a:ext uri="{FF2B5EF4-FFF2-40B4-BE49-F238E27FC236}">
                <a16:creationId xmlns:a16="http://schemas.microsoft.com/office/drawing/2014/main" id="{7A6BAACE-F18A-81C6-BC1F-92C5B52045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7201882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54">
            <a:extLst>
              <a:ext uri="{FF2B5EF4-FFF2-40B4-BE49-F238E27FC236}">
                <a16:creationId xmlns:a16="http://schemas.microsoft.com/office/drawing/2014/main" id="{2D8DE995-1FAF-CB10-A0E7-5EC89F36564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3337066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61">
            <a:extLst>
              <a:ext uri="{FF2B5EF4-FFF2-40B4-BE49-F238E27FC236}">
                <a16:creationId xmlns:a16="http://schemas.microsoft.com/office/drawing/2014/main" id="{8DB9BA50-F6B0-C611-4A2A-2B021A1073E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41660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62">
            <a:extLst>
              <a:ext uri="{FF2B5EF4-FFF2-40B4-BE49-F238E27FC236}">
                <a16:creationId xmlns:a16="http://schemas.microsoft.com/office/drawing/2014/main" id="{3ACF6FFA-2612-8B0A-1CDA-4447B33CE61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7774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3">
            <a:extLst>
              <a:ext uri="{FF2B5EF4-FFF2-40B4-BE49-F238E27FC236}">
                <a16:creationId xmlns:a16="http://schemas.microsoft.com/office/drawing/2014/main" id="{82665E2C-A436-8A05-9D14-57D1781B19C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7945824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63">
            <a:extLst>
              <a:ext uri="{FF2B5EF4-FFF2-40B4-BE49-F238E27FC236}">
                <a16:creationId xmlns:a16="http://schemas.microsoft.com/office/drawing/2014/main" id="{531EE3BC-E22E-E898-5652-8E087E178C8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903354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71">
            <a:extLst>
              <a:ext uri="{FF2B5EF4-FFF2-40B4-BE49-F238E27FC236}">
                <a16:creationId xmlns:a16="http://schemas.microsoft.com/office/drawing/2014/main" id="{44D09D12-1AEE-B064-5428-EE532C61B6A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7071131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72">
            <a:extLst>
              <a:ext uri="{FF2B5EF4-FFF2-40B4-BE49-F238E27FC236}">
                <a16:creationId xmlns:a16="http://schemas.microsoft.com/office/drawing/2014/main" id="{3A68841D-F7BA-BDCD-A9F9-974A57EEFC5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405065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73">
            <a:extLst>
              <a:ext uri="{FF2B5EF4-FFF2-40B4-BE49-F238E27FC236}">
                <a16:creationId xmlns:a16="http://schemas.microsoft.com/office/drawing/2014/main" id="{D1BC9E83-E50F-02D3-10B1-15CE9BE4ED8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138782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74">
            <a:extLst>
              <a:ext uri="{FF2B5EF4-FFF2-40B4-BE49-F238E27FC236}">
                <a16:creationId xmlns:a16="http://schemas.microsoft.com/office/drawing/2014/main" id="{F982A1D9-29F0-1253-9E29-475D3509C90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050141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81">
            <a:extLst>
              <a:ext uri="{FF2B5EF4-FFF2-40B4-BE49-F238E27FC236}">
                <a16:creationId xmlns:a16="http://schemas.microsoft.com/office/drawing/2014/main" id="{A90BC169-A86F-9A46-B307-9BB995F507F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5498134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82">
            <a:extLst>
              <a:ext uri="{FF2B5EF4-FFF2-40B4-BE49-F238E27FC236}">
                <a16:creationId xmlns:a16="http://schemas.microsoft.com/office/drawing/2014/main" id="{AB845BD8-8FEF-D46A-F1CE-19B651B8AA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9062436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83">
            <a:extLst>
              <a:ext uri="{FF2B5EF4-FFF2-40B4-BE49-F238E27FC236}">
                <a16:creationId xmlns:a16="http://schemas.microsoft.com/office/drawing/2014/main" id="{0A9482C3-96D8-5EFE-74AB-D16B98F99E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020438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84">
            <a:extLst>
              <a:ext uri="{FF2B5EF4-FFF2-40B4-BE49-F238E27FC236}">
                <a16:creationId xmlns:a16="http://schemas.microsoft.com/office/drawing/2014/main" id="{39D9E7C5-F1B6-B63A-00E3-ED5C04F83C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237631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91">
            <a:extLst>
              <a:ext uri="{FF2B5EF4-FFF2-40B4-BE49-F238E27FC236}">
                <a16:creationId xmlns:a16="http://schemas.microsoft.com/office/drawing/2014/main" id="{9E2453AC-3F43-E1F3-4449-49CA1F9BC5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73400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4">
            <a:extLst>
              <a:ext uri="{FF2B5EF4-FFF2-40B4-BE49-F238E27FC236}">
                <a16:creationId xmlns:a16="http://schemas.microsoft.com/office/drawing/2014/main" id="{B8B29ADD-F093-D364-1FD3-204AD6DF0D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9862354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92">
            <a:extLst>
              <a:ext uri="{FF2B5EF4-FFF2-40B4-BE49-F238E27FC236}">
                <a16:creationId xmlns:a16="http://schemas.microsoft.com/office/drawing/2014/main" id="{5D31F9E6-BE55-D459-22BE-D9BDB302F3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319739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293">
            <a:extLst>
              <a:ext uri="{FF2B5EF4-FFF2-40B4-BE49-F238E27FC236}">
                <a16:creationId xmlns:a16="http://schemas.microsoft.com/office/drawing/2014/main" id="{0A1E7B02-6870-B881-F1B9-AFF8093F45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20168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11">
            <a:extLst>
              <a:ext uri="{FF2B5EF4-FFF2-40B4-BE49-F238E27FC236}">
                <a16:creationId xmlns:a16="http://schemas.microsoft.com/office/drawing/2014/main" id="{3D19BD6F-AB7A-73D1-9747-6E38274539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283365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12">
            <a:extLst>
              <a:ext uri="{FF2B5EF4-FFF2-40B4-BE49-F238E27FC236}">
                <a16:creationId xmlns:a16="http://schemas.microsoft.com/office/drawing/2014/main" id="{83B7A643-72A6-7185-A02F-B0895006B2B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116753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13">
            <a:extLst>
              <a:ext uri="{FF2B5EF4-FFF2-40B4-BE49-F238E27FC236}">
                <a16:creationId xmlns:a16="http://schemas.microsoft.com/office/drawing/2014/main" id="{133699E4-98D1-CD65-144A-3AD9D523A38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7376026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14">
            <a:extLst>
              <a:ext uri="{FF2B5EF4-FFF2-40B4-BE49-F238E27FC236}">
                <a16:creationId xmlns:a16="http://schemas.microsoft.com/office/drawing/2014/main" id="{32A25386-83E2-C7BA-4BEE-A24C5EB2D87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737476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15">
            <a:extLst>
              <a:ext uri="{FF2B5EF4-FFF2-40B4-BE49-F238E27FC236}">
                <a16:creationId xmlns:a16="http://schemas.microsoft.com/office/drawing/2014/main" id="{B1333572-D35B-4294-C22D-0E9E27668B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016724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21">
            <a:extLst>
              <a:ext uri="{FF2B5EF4-FFF2-40B4-BE49-F238E27FC236}">
                <a16:creationId xmlns:a16="http://schemas.microsoft.com/office/drawing/2014/main" id="{0DCC8305-DE1B-94F1-6FFF-62DFCDCDB8D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770344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22">
            <a:extLst>
              <a:ext uri="{FF2B5EF4-FFF2-40B4-BE49-F238E27FC236}">
                <a16:creationId xmlns:a16="http://schemas.microsoft.com/office/drawing/2014/main" id="{909CF94A-5B2A-8C2A-D48D-77D272CA9B3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21460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23">
            <a:extLst>
              <a:ext uri="{FF2B5EF4-FFF2-40B4-BE49-F238E27FC236}">
                <a16:creationId xmlns:a16="http://schemas.microsoft.com/office/drawing/2014/main" id="{79172CA5-2C43-6285-F9AF-7EE7B4A265C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46178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B12F-F5DF-8C81-013C-69D158DBF988}"/>
              </a:ext>
            </a:extLst>
          </p:cNvPr>
          <p:cNvSpPr>
            <a:spLocks noGrp="1"/>
          </p:cNvSpPr>
          <p:nvPr>
            <p:ph type="title"/>
          </p:nvPr>
        </p:nvSpPr>
        <p:spPr/>
        <p:txBody>
          <a:bodyPr/>
          <a:lstStyle/>
          <a:p>
            <a:r>
              <a:rPr lang="en-US" dirty="0"/>
              <a:t>Context</a:t>
            </a:r>
          </a:p>
        </p:txBody>
      </p:sp>
      <p:sp>
        <p:nvSpPr>
          <p:cNvPr id="3" name="Slide Number Placeholder 2">
            <a:extLst>
              <a:ext uri="{FF2B5EF4-FFF2-40B4-BE49-F238E27FC236}">
                <a16:creationId xmlns:a16="http://schemas.microsoft.com/office/drawing/2014/main" id="{0D9F22AB-1777-0158-83EE-CE4449E693BB}"/>
              </a:ext>
            </a:extLst>
          </p:cNvPr>
          <p:cNvSpPr>
            <a:spLocks noGrp="1"/>
          </p:cNvSpPr>
          <p:nvPr>
            <p:ph type="sldNum" sz="quarter" idx="11"/>
          </p:nvPr>
        </p:nvSpPr>
        <p:spPr/>
        <p:txBody>
          <a:bodyPr/>
          <a:lstStyle/>
          <a:p>
            <a:fld id="{CC509886-494E-4FE0-8256-1B86C177A75B}" type="slidenum">
              <a:rPr lang="en-US" smtClean="0"/>
              <a:t>2</a:t>
            </a:fld>
            <a:endParaRPr lang="en-US"/>
          </a:p>
        </p:txBody>
      </p:sp>
      <p:sp>
        <p:nvSpPr>
          <p:cNvPr id="4" name="Text Placeholder 3">
            <a:extLst>
              <a:ext uri="{FF2B5EF4-FFF2-40B4-BE49-F238E27FC236}">
                <a16:creationId xmlns:a16="http://schemas.microsoft.com/office/drawing/2014/main" id="{398E8669-C6ED-F726-6567-3FED5FED176A}"/>
              </a:ext>
            </a:extLst>
          </p:cNvPr>
          <p:cNvSpPr>
            <a:spLocks noGrp="1"/>
          </p:cNvSpPr>
          <p:nvPr>
            <p:ph type="body" sz="quarter" idx="12"/>
          </p:nvPr>
        </p:nvSpPr>
        <p:spPr>
          <a:xfrm>
            <a:off x="628650" y="1285875"/>
            <a:ext cx="10929938" cy="4959650"/>
          </a:xfrm>
        </p:spPr>
        <p:txBody>
          <a:bodyPr>
            <a:normAutofit fontScale="70000" lnSpcReduction="20000"/>
          </a:bodyPr>
          <a:lstStyle/>
          <a:p>
            <a:r>
              <a:rPr lang="en-US" dirty="0"/>
              <a:t>This slide deck is meant to accompany a memo that describes the simulation motivation, methods and results.</a:t>
            </a:r>
          </a:p>
          <a:p>
            <a:r>
              <a:rPr lang="en-US" dirty="0"/>
              <a:t>Each slide shows output from a single simulation run.</a:t>
            </a:r>
          </a:p>
          <a:p>
            <a:r>
              <a:rPr lang="en-US" dirty="0"/>
              <a:t>These data were inspired by analyzing the distribution of two outcomes: fully vaccinated child and zero dose child in two different surveys where I have district level survey data with 20 or more clusters per survey.</a:t>
            </a:r>
          </a:p>
          <a:p>
            <a:r>
              <a:rPr lang="en-US" dirty="0"/>
              <a:t>One survey was from Pakistan in 2022 and the other was from Burkina Faso in 2016.</a:t>
            </a:r>
          </a:p>
          <a:p>
            <a:r>
              <a:rPr lang="en-US" dirty="0"/>
              <a:t>These analyses ignore survey weights.</a:t>
            </a:r>
          </a:p>
          <a:p>
            <a:r>
              <a:rPr lang="en-US" dirty="0"/>
              <a:t>In each figure that follows:</a:t>
            </a:r>
          </a:p>
          <a:p>
            <a:pPr lvl="1"/>
            <a:r>
              <a:rPr lang="en-US" dirty="0"/>
              <a:t>The distribution of the binary outcome across clusters in a stratum is shown in the figure at the left side of the slide.</a:t>
            </a:r>
          </a:p>
          <a:p>
            <a:pPr lvl="1"/>
            <a:r>
              <a:rPr lang="en-US" dirty="0"/>
              <a:t>That is an organ pipe plot.</a:t>
            </a:r>
          </a:p>
          <a:p>
            <a:pPr lvl="1"/>
            <a:r>
              <a:rPr lang="en-US" dirty="0"/>
              <a:t>It has one column per survey cluster.</a:t>
            </a:r>
          </a:p>
          <a:p>
            <a:pPr lvl="1"/>
            <a:r>
              <a:rPr lang="en-US" dirty="0"/>
              <a:t>The colored portion of the cluster indicates the % of respondents who had the binary outcome of interest.</a:t>
            </a:r>
          </a:p>
          <a:p>
            <a:pPr lvl="1"/>
            <a:r>
              <a:rPr lang="en-US" dirty="0"/>
              <a:t>The shaded portion of the figure indicates the % of respondents in the entire stratum who had the outcome of interest.</a:t>
            </a:r>
          </a:p>
          <a:p>
            <a:pPr lvl="1"/>
            <a:r>
              <a:rPr lang="en-US" dirty="0"/>
              <a:t>These data have been adjusted slightly from their original form (and sometimes from their original values).</a:t>
            </a:r>
          </a:p>
          <a:p>
            <a:pPr lvl="1"/>
            <a:r>
              <a:rPr lang="en-US" dirty="0"/>
              <a:t>The retain the essential features of the survey data.</a:t>
            </a:r>
          </a:p>
        </p:txBody>
      </p:sp>
    </p:spTree>
    <p:extLst>
      <p:ext uri="{BB962C8B-B14F-4D97-AF65-F5344CB8AC3E}">
        <p14:creationId xmlns:p14="http://schemas.microsoft.com/office/powerpoint/2010/main" val="262749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5">
            <a:extLst>
              <a:ext uri="{FF2B5EF4-FFF2-40B4-BE49-F238E27FC236}">
                <a16:creationId xmlns:a16="http://schemas.microsoft.com/office/drawing/2014/main" id="{15EA2623-F1DA-A2FC-007F-5C96677FB17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803687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31">
            <a:extLst>
              <a:ext uri="{FF2B5EF4-FFF2-40B4-BE49-F238E27FC236}">
                <a16:creationId xmlns:a16="http://schemas.microsoft.com/office/drawing/2014/main" id="{F4F89B2C-6A42-F714-E386-42FC08D66B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585637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32">
            <a:extLst>
              <a:ext uri="{FF2B5EF4-FFF2-40B4-BE49-F238E27FC236}">
                <a16:creationId xmlns:a16="http://schemas.microsoft.com/office/drawing/2014/main" id="{8AC01E6E-C700-0CB1-507B-B93191F0FB1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296891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33">
            <a:extLst>
              <a:ext uri="{FF2B5EF4-FFF2-40B4-BE49-F238E27FC236}">
                <a16:creationId xmlns:a16="http://schemas.microsoft.com/office/drawing/2014/main" id="{95882B89-CB0C-BD48-7921-DBF5B467A49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206069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34">
            <a:extLst>
              <a:ext uri="{FF2B5EF4-FFF2-40B4-BE49-F238E27FC236}">
                <a16:creationId xmlns:a16="http://schemas.microsoft.com/office/drawing/2014/main" id="{C1AE179D-6FF1-0AA6-2257-ECD9DEF61D5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391823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35">
            <a:extLst>
              <a:ext uri="{FF2B5EF4-FFF2-40B4-BE49-F238E27FC236}">
                <a16:creationId xmlns:a16="http://schemas.microsoft.com/office/drawing/2014/main" id="{763A86D2-1823-6D09-F634-A96F950DF43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554081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36">
            <a:extLst>
              <a:ext uri="{FF2B5EF4-FFF2-40B4-BE49-F238E27FC236}">
                <a16:creationId xmlns:a16="http://schemas.microsoft.com/office/drawing/2014/main" id="{090370A3-D849-C931-A3FF-37833C08FC8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36970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37">
            <a:extLst>
              <a:ext uri="{FF2B5EF4-FFF2-40B4-BE49-F238E27FC236}">
                <a16:creationId xmlns:a16="http://schemas.microsoft.com/office/drawing/2014/main" id="{90D3504F-E45C-8481-4FB5-097A2E45B64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524170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38">
            <a:extLst>
              <a:ext uri="{FF2B5EF4-FFF2-40B4-BE49-F238E27FC236}">
                <a16:creationId xmlns:a16="http://schemas.microsoft.com/office/drawing/2014/main" id="{F527A763-BD29-C9BD-6779-6BE7E627FA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837720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39">
            <a:extLst>
              <a:ext uri="{FF2B5EF4-FFF2-40B4-BE49-F238E27FC236}">
                <a16:creationId xmlns:a16="http://schemas.microsoft.com/office/drawing/2014/main" id="{887643CC-842F-CFEE-CF09-9A1BE47B0CB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964693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41">
            <a:extLst>
              <a:ext uri="{FF2B5EF4-FFF2-40B4-BE49-F238E27FC236}">
                <a16:creationId xmlns:a16="http://schemas.microsoft.com/office/drawing/2014/main" id="{E0369CFF-3A0D-B791-4E9E-8EF98E8E106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698310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6">
            <a:extLst>
              <a:ext uri="{FF2B5EF4-FFF2-40B4-BE49-F238E27FC236}">
                <a16:creationId xmlns:a16="http://schemas.microsoft.com/office/drawing/2014/main" id="{D719C3E4-ABEB-4C5E-6154-D166E52D09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927555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42">
            <a:extLst>
              <a:ext uri="{FF2B5EF4-FFF2-40B4-BE49-F238E27FC236}">
                <a16:creationId xmlns:a16="http://schemas.microsoft.com/office/drawing/2014/main" id="{0292C32A-D927-CDA8-DBE1-A10892593BA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797462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43">
            <a:extLst>
              <a:ext uri="{FF2B5EF4-FFF2-40B4-BE49-F238E27FC236}">
                <a16:creationId xmlns:a16="http://schemas.microsoft.com/office/drawing/2014/main" id="{5B81E02C-36F5-44EC-6A45-C945610878A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560836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51">
            <a:extLst>
              <a:ext uri="{FF2B5EF4-FFF2-40B4-BE49-F238E27FC236}">
                <a16:creationId xmlns:a16="http://schemas.microsoft.com/office/drawing/2014/main" id="{5F55D8A8-7CB5-F5FA-1510-7B41C0189B4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397692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52">
            <a:extLst>
              <a:ext uri="{FF2B5EF4-FFF2-40B4-BE49-F238E27FC236}">
                <a16:creationId xmlns:a16="http://schemas.microsoft.com/office/drawing/2014/main" id="{CBAF556D-034B-A95E-054B-6050A2FD772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572638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53">
            <a:extLst>
              <a:ext uri="{FF2B5EF4-FFF2-40B4-BE49-F238E27FC236}">
                <a16:creationId xmlns:a16="http://schemas.microsoft.com/office/drawing/2014/main" id="{CB486721-857B-B519-D9A1-AA022A7E1CA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967465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54">
            <a:extLst>
              <a:ext uri="{FF2B5EF4-FFF2-40B4-BE49-F238E27FC236}">
                <a16:creationId xmlns:a16="http://schemas.microsoft.com/office/drawing/2014/main" id="{1492DA1C-A617-09AF-D04A-322A8B04B89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542281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55">
            <a:extLst>
              <a:ext uri="{FF2B5EF4-FFF2-40B4-BE49-F238E27FC236}">
                <a16:creationId xmlns:a16="http://schemas.microsoft.com/office/drawing/2014/main" id="{896EAC9B-DC09-8AB6-1364-4B083F48E98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90981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56">
            <a:extLst>
              <a:ext uri="{FF2B5EF4-FFF2-40B4-BE49-F238E27FC236}">
                <a16:creationId xmlns:a16="http://schemas.microsoft.com/office/drawing/2014/main" id="{D639D2DA-2A5E-894C-4FF6-040B368BB5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498873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61">
            <a:extLst>
              <a:ext uri="{FF2B5EF4-FFF2-40B4-BE49-F238E27FC236}">
                <a16:creationId xmlns:a16="http://schemas.microsoft.com/office/drawing/2014/main" id="{89422F28-FDBA-633A-58D1-E40975400DC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9365972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62">
            <a:extLst>
              <a:ext uri="{FF2B5EF4-FFF2-40B4-BE49-F238E27FC236}">
                <a16:creationId xmlns:a16="http://schemas.microsoft.com/office/drawing/2014/main" id="{81694451-F8BF-CFF9-B1CF-AABE6640CA0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834150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7">
            <a:extLst>
              <a:ext uri="{FF2B5EF4-FFF2-40B4-BE49-F238E27FC236}">
                <a16:creationId xmlns:a16="http://schemas.microsoft.com/office/drawing/2014/main" id="{BB41B61D-5AF7-3059-4729-7B61367E3F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6677694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363">
            <a:extLst>
              <a:ext uri="{FF2B5EF4-FFF2-40B4-BE49-F238E27FC236}">
                <a16:creationId xmlns:a16="http://schemas.microsoft.com/office/drawing/2014/main" id="{DB37EA68-0CB0-7A72-2274-2A0478BD8AD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849616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11">
            <a:extLst>
              <a:ext uri="{FF2B5EF4-FFF2-40B4-BE49-F238E27FC236}">
                <a16:creationId xmlns:a16="http://schemas.microsoft.com/office/drawing/2014/main" id="{17D64BD9-6416-8E21-1199-DE3F9F1260A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7894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12">
            <a:extLst>
              <a:ext uri="{FF2B5EF4-FFF2-40B4-BE49-F238E27FC236}">
                <a16:creationId xmlns:a16="http://schemas.microsoft.com/office/drawing/2014/main" id="{8C2CB5E5-FA00-6775-AA44-9FEA78BFE6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432489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13">
            <a:extLst>
              <a:ext uri="{FF2B5EF4-FFF2-40B4-BE49-F238E27FC236}">
                <a16:creationId xmlns:a16="http://schemas.microsoft.com/office/drawing/2014/main" id="{77888E98-8366-9A60-9A96-C6BA1D6FA88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2266686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21">
            <a:extLst>
              <a:ext uri="{FF2B5EF4-FFF2-40B4-BE49-F238E27FC236}">
                <a16:creationId xmlns:a16="http://schemas.microsoft.com/office/drawing/2014/main" id="{35B77F06-AD28-C5A7-8EE3-D0D4FACD4FB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91179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22">
            <a:extLst>
              <a:ext uri="{FF2B5EF4-FFF2-40B4-BE49-F238E27FC236}">
                <a16:creationId xmlns:a16="http://schemas.microsoft.com/office/drawing/2014/main" id="{76CCA977-9364-BD39-D382-06261658C1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347574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23">
            <a:extLst>
              <a:ext uri="{FF2B5EF4-FFF2-40B4-BE49-F238E27FC236}">
                <a16:creationId xmlns:a16="http://schemas.microsoft.com/office/drawing/2014/main" id="{B6552C5C-7D67-CC89-8E99-1FBF52FD3DB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5171521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24">
            <a:extLst>
              <a:ext uri="{FF2B5EF4-FFF2-40B4-BE49-F238E27FC236}">
                <a16:creationId xmlns:a16="http://schemas.microsoft.com/office/drawing/2014/main" id="{214AD9B1-AEA5-78CE-0A29-AD2E6038DF2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689917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25">
            <a:extLst>
              <a:ext uri="{FF2B5EF4-FFF2-40B4-BE49-F238E27FC236}">
                <a16:creationId xmlns:a16="http://schemas.microsoft.com/office/drawing/2014/main" id="{9AC23C76-F261-F373-EED9-DFF7D413B83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486036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26">
            <a:extLst>
              <a:ext uri="{FF2B5EF4-FFF2-40B4-BE49-F238E27FC236}">
                <a16:creationId xmlns:a16="http://schemas.microsoft.com/office/drawing/2014/main" id="{D8955F99-A329-5CD5-1336-43913366C2D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66522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8">
            <a:extLst>
              <a:ext uri="{FF2B5EF4-FFF2-40B4-BE49-F238E27FC236}">
                <a16:creationId xmlns:a16="http://schemas.microsoft.com/office/drawing/2014/main" id="{FF1C123B-F5DA-4D1C-25BD-4BB2D68888E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6261535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27">
            <a:extLst>
              <a:ext uri="{FF2B5EF4-FFF2-40B4-BE49-F238E27FC236}">
                <a16:creationId xmlns:a16="http://schemas.microsoft.com/office/drawing/2014/main" id="{58806CAD-C5A4-1C73-064C-42DFFB4A7B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930044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31">
            <a:extLst>
              <a:ext uri="{FF2B5EF4-FFF2-40B4-BE49-F238E27FC236}">
                <a16:creationId xmlns:a16="http://schemas.microsoft.com/office/drawing/2014/main" id="{39E20790-8BCD-C375-1D8A-A3849FE285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81061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32">
            <a:extLst>
              <a:ext uri="{FF2B5EF4-FFF2-40B4-BE49-F238E27FC236}">
                <a16:creationId xmlns:a16="http://schemas.microsoft.com/office/drawing/2014/main" id="{EC99242A-FD62-EA11-DDF6-A0EDD86389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345589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33">
            <a:extLst>
              <a:ext uri="{FF2B5EF4-FFF2-40B4-BE49-F238E27FC236}">
                <a16:creationId xmlns:a16="http://schemas.microsoft.com/office/drawing/2014/main" id="{77B4C240-862F-966D-0357-74A4BFA68E9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500905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34">
            <a:extLst>
              <a:ext uri="{FF2B5EF4-FFF2-40B4-BE49-F238E27FC236}">
                <a16:creationId xmlns:a16="http://schemas.microsoft.com/office/drawing/2014/main" id="{2EE85B10-F9D1-19BA-3877-568B2B5849F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834853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35">
            <a:extLst>
              <a:ext uri="{FF2B5EF4-FFF2-40B4-BE49-F238E27FC236}">
                <a16:creationId xmlns:a16="http://schemas.microsoft.com/office/drawing/2014/main" id="{FB8C862F-86CB-E457-5077-0E99CD046CD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580357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41">
            <a:extLst>
              <a:ext uri="{FF2B5EF4-FFF2-40B4-BE49-F238E27FC236}">
                <a16:creationId xmlns:a16="http://schemas.microsoft.com/office/drawing/2014/main" id="{8D446B11-C350-2C65-313A-FE463B492CB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6005479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42">
            <a:extLst>
              <a:ext uri="{FF2B5EF4-FFF2-40B4-BE49-F238E27FC236}">
                <a16:creationId xmlns:a16="http://schemas.microsoft.com/office/drawing/2014/main" id="{3AFD27C0-A6E5-8CFD-7760-B1F8CD72CF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851004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43">
            <a:extLst>
              <a:ext uri="{FF2B5EF4-FFF2-40B4-BE49-F238E27FC236}">
                <a16:creationId xmlns:a16="http://schemas.microsoft.com/office/drawing/2014/main" id="{D75DCACE-F132-DF8B-C17A-532868E512A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75859230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44">
            <a:extLst>
              <a:ext uri="{FF2B5EF4-FFF2-40B4-BE49-F238E27FC236}">
                <a16:creationId xmlns:a16="http://schemas.microsoft.com/office/drawing/2014/main" id="{BF56EFE6-566B-BE42-204D-3E335779D30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93241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9">
            <a:extLst>
              <a:ext uri="{FF2B5EF4-FFF2-40B4-BE49-F238E27FC236}">
                <a16:creationId xmlns:a16="http://schemas.microsoft.com/office/drawing/2014/main" id="{38E9D51C-F1EB-89DB-344F-C46677C74D3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74604643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45">
            <a:extLst>
              <a:ext uri="{FF2B5EF4-FFF2-40B4-BE49-F238E27FC236}">
                <a16:creationId xmlns:a16="http://schemas.microsoft.com/office/drawing/2014/main" id="{63E004B9-1518-D892-7DAA-D173B79C23D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48205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51">
            <a:extLst>
              <a:ext uri="{FF2B5EF4-FFF2-40B4-BE49-F238E27FC236}">
                <a16:creationId xmlns:a16="http://schemas.microsoft.com/office/drawing/2014/main" id="{DECDAA1E-2FDF-F2AF-B1D0-1274C7A721A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395719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52">
            <a:extLst>
              <a:ext uri="{FF2B5EF4-FFF2-40B4-BE49-F238E27FC236}">
                <a16:creationId xmlns:a16="http://schemas.microsoft.com/office/drawing/2014/main" id="{F5CD5A26-A1FE-E110-FFCB-3759A927C81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5843706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53">
            <a:extLst>
              <a:ext uri="{FF2B5EF4-FFF2-40B4-BE49-F238E27FC236}">
                <a16:creationId xmlns:a16="http://schemas.microsoft.com/office/drawing/2014/main" id="{F448D023-165B-FAE7-0037-B598714D86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821019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54">
            <a:extLst>
              <a:ext uri="{FF2B5EF4-FFF2-40B4-BE49-F238E27FC236}">
                <a16:creationId xmlns:a16="http://schemas.microsoft.com/office/drawing/2014/main" id="{00D0BF6B-AB03-B638-3EFA-6D5738B1927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864054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57">
            <a:extLst>
              <a:ext uri="{FF2B5EF4-FFF2-40B4-BE49-F238E27FC236}">
                <a16:creationId xmlns:a16="http://schemas.microsoft.com/office/drawing/2014/main" id="{FE145734-A153-BDB5-70E3-7ED66829870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262727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58">
            <a:extLst>
              <a:ext uri="{FF2B5EF4-FFF2-40B4-BE49-F238E27FC236}">
                <a16:creationId xmlns:a16="http://schemas.microsoft.com/office/drawing/2014/main" id="{5556DE35-9A8C-2E64-7851-6855678281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1139856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61">
            <a:extLst>
              <a:ext uri="{FF2B5EF4-FFF2-40B4-BE49-F238E27FC236}">
                <a16:creationId xmlns:a16="http://schemas.microsoft.com/office/drawing/2014/main" id="{BE00EBE3-62E4-36F5-4692-9554ED65640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450037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62">
            <a:extLst>
              <a:ext uri="{FF2B5EF4-FFF2-40B4-BE49-F238E27FC236}">
                <a16:creationId xmlns:a16="http://schemas.microsoft.com/office/drawing/2014/main" id="{EF7CBA07-1662-62C3-90D5-8819C10DD5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0182527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63">
            <a:extLst>
              <a:ext uri="{FF2B5EF4-FFF2-40B4-BE49-F238E27FC236}">
                <a16:creationId xmlns:a16="http://schemas.microsoft.com/office/drawing/2014/main" id="{6F1F0BD4-5814-87C1-7F23-78A07FBA9AA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727311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0">
            <a:extLst>
              <a:ext uri="{FF2B5EF4-FFF2-40B4-BE49-F238E27FC236}">
                <a16:creationId xmlns:a16="http://schemas.microsoft.com/office/drawing/2014/main" id="{08E6724E-22C8-73F6-6E8C-D20E32AADC2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947403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71">
            <a:extLst>
              <a:ext uri="{FF2B5EF4-FFF2-40B4-BE49-F238E27FC236}">
                <a16:creationId xmlns:a16="http://schemas.microsoft.com/office/drawing/2014/main" id="{324C52DB-0392-D9E8-488B-4391C7520E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572317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72">
            <a:extLst>
              <a:ext uri="{FF2B5EF4-FFF2-40B4-BE49-F238E27FC236}">
                <a16:creationId xmlns:a16="http://schemas.microsoft.com/office/drawing/2014/main" id="{A95CE29F-0C0E-7B4B-1A0C-D9A6FA63C2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839070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73">
            <a:extLst>
              <a:ext uri="{FF2B5EF4-FFF2-40B4-BE49-F238E27FC236}">
                <a16:creationId xmlns:a16="http://schemas.microsoft.com/office/drawing/2014/main" id="{7732E4AD-17F8-A2C7-0BBE-A1EE84BA710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9844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474">
            <a:extLst>
              <a:ext uri="{FF2B5EF4-FFF2-40B4-BE49-F238E27FC236}">
                <a16:creationId xmlns:a16="http://schemas.microsoft.com/office/drawing/2014/main" id="{13F39B49-FA67-DE1B-B7F6-9A85E3D103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7737772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611">
            <a:extLst>
              <a:ext uri="{FF2B5EF4-FFF2-40B4-BE49-F238E27FC236}">
                <a16:creationId xmlns:a16="http://schemas.microsoft.com/office/drawing/2014/main" id="{5276C730-36F9-F713-5F34-95DC1EE92E6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17057815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11">
            <a:extLst>
              <a:ext uri="{FF2B5EF4-FFF2-40B4-BE49-F238E27FC236}">
                <a16:creationId xmlns:a16="http://schemas.microsoft.com/office/drawing/2014/main" id="{800C8B84-6288-A5F1-B858-41BE1D52350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415709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12">
            <a:extLst>
              <a:ext uri="{FF2B5EF4-FFF2-40B4-BE49-F238E27FC236}">
                <a16:creationId xmlns:a16="http://schemas.microsoft.com/office/drawing/2014/main" id="{B165DE8F-E399-ED3A-3184-B1483D7149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347648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13">
            <a:extLst>
              <a:ext uri="{FF2B5EF4-FFF2-40B4-BE49-F238E27FC236}">
                <a16:creationId xmlns:a16="http://schemas.microsoft.com/office/drawing/2014/main" id="{47AF2EBA-2C93-4205-7DB2-AC03ABFCE6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122442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14">
            <a:extLst>
              <a:ext uri="{FF2B5EF4-FFF2-40B4-BE49-F238E27FC236}">
                <a16:creationId xmlns:a16="http://schemas.microsoft.com/office/drawing/2014/main" id="{B38E3236-994B-B447-5302-1BCDE067F38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08142382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21">
            <a:extLst>
              <a:ext uri="{FF2B5EF4-FFF2-40B4-BE49-F238E27FC236}">
                <a16:creationId xmlns:a16="http://schemas.microsoft.com/office/drawing/2014/main" id="{981F5930-5FA2-F103-369F-0B32B183C5D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68494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1">
            <a:extLst>
              <a:ext uri="{FF2B5EF4-FFF2-40B4-BE49-F238E27FC236}">
                <a16:creationId xmlns:a16="http://schemas.microsoft.com/office/drawing/2014/main" id="{9B97E1A8-023C-3854-D190-B40BEF2819C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629923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22">
            <a:extLst>
              <a:ext uri="{FF2B5EF4-FFF2-40B4-BE49-F238E27FC236}">
                <a16:creationId xmlns:a16="http://schemas.microsoft.com/office/drawing/2014/main" id="{BCEF4C15-BF01-CF8C-47F8-ADC9521CBE6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723339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23">
            <a:extLst>
              <a:ext uri="{FF2B5EF4-FFF2-40B4-BE49-F238E27FC236}">
                <a16:creationId xmlns:a16="http://schemas.microsoft.com/office/drawing/2014/main" id="{4BF1C567-DBAE-A881-613D-17D2975E0B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240075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24">
            <a:extLst>
              <a:ext uri="{FF2B5EF4-FFF2-40B4-BE49-F238E27FC236}">
                <a16:creationId xmlns:a16="http://schemas.microsoft.com/office/drawing/2014/main" id="{751A9A89-1F35-F2AF-7B30-EDBA8B64EE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6390031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31">
            <a:extLst>
              <a:ext uri="{FF2B5EF4-FFF2-40B4-BE49-F238E27FC236}">
                <a16:creationId xmlns:a16="http://schemas.microsoft.com/office/drawing/2014/main" id="{2E37164A-1D27-A697-711E-74D2D2DB9E0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243994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732">
            <a:extLst>
              <a:ext uri="{FF2B5EF4-FFF2-40B4-BE49-F238E27FC236}">
                <a16:creationId xmlns:a16="http://schemas.microsoft.com/office/drawing/2014/main" id="{92926C8C-1AE1-21E5-6CF8-B3DF41BA99B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34111500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11">
            <a:extLst>
              <a:ext uri="{FF2B5EF4-FFF2-40B4-BE49-F238E27FC236}">
                <a16:creationId xmlns:a16="http://schemas.microsoft.com/office/drawing/2014/main" id="{B383BE22-696B-907F-5B61-05C6F9A4164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652508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12">
            <a:extLst>
              <a:ext uri="{FF2B5EF4-FFF2-40B4-BE49-F238E27FC236}">
                <a16:creationId xmlns:a16="http://schemas.microsoft.com/office/drawing/2014/main" id="{7A3A5995-8056-C25D-5E7C-AEFFD036976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96271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13">
            <a:extLst>
              <a:ext uri="{FF2B5EF4-FFF2-40B4-BE49-F238E27FC236}">
                <a16:creationId xmlns:a16="http://schemas.microsoft.com/office/drawing/2014/main" id="{D55E6CC4-F826-D274-351A-DA89EBB422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563766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21">
            <a:extLst>
              <a:ext uri="{FF2B5EF4-FFF2-40B4-BE49-F238E27FC236}">
                <a16:creationId xmlns:a16="http://schemas.microsoft.com/office/drawing/2014/main" id="{D580050D-B591-A4A2-BB16-23BBE21C100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927973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22">
            <a:extLst>
              <a:ext uri="{FF2B5EF4-FFF2-40B4-BE49-F238E27FC236}">
                <a16:creationId xmlns:a16="http://schemas.microsoft.com/office/drawing/2014/main" id="{E6D66D60-9FF6-5773-9301-5A50529CE91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81808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2">
            <a:extLst>
              <a:ext uri="{FF2B5EF4-FFF2-40B4-BE49-F238E27FC236}">
                <a16:creationId xmlns:a16="http://schemas.microsoft.com/office/drawing/2014/main" id="{C04C28C8-0071-A747-B98C-152D67FB5EA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8072015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23">
            <a:extLst>
              <a:ext uri="{FF2B5EF4-FFF2-40B4-BE49-F238E27FC236}">
                <a16:creationId xmlns:a16="http://schemas.microsoft.com/office/drawing/2014/main" id="{EEAFD9C6-AE08-2180-5F23-120C915DF24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107916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24">
            <a:extLst>
              <a:ext uri="{FF2B5EF4-FFF2-40B4-BE49-F238E27FC236}">
                <a16:creationId xmlns:a16="http://schemas.microsoft.com/office/drawing/2014/main" id="{61A4AA02-6BAA-800E-0508-8530BA15C83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693884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31">
            <a:extLst>
              <a:ext uri="{FF2B5EF4-FFF2-40B4-BE49-F238E27FC236}">
                <a16:creationId xmlns:a16="http://schemas.microsoft.com/office/drawing/2014/main" id="{EA0C128E-2116-B3AD-7281-CD33E2F8FEF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815444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32">
            <a:extLst>
              <a:ext uri="{FF2B5EF4-FFF2-40B4-BE49-F238E27FC236}">
                <a16:creationId xmlns:a16="http://schemas.microsoft.com/office/drawing/2014/main" id="{98C19FCE-E3C3-B977-A97B-DF167788CBF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192655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833">
            <a:extLst>
              <a:ext uri="{FF2B5EF4-FFF2-40B4-BE49-F238E27FC236}">
                <a16:creationId xmlns:a16="http://schemas.microsoft.com/office/drawing/2014/main" id="{28E15EF2-DA1C-7070-2685-71CDD8D920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769850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fvc_901">
            <a:extLst>
              <a:ext uri="{FF2B5EF4-FFF2-40B4-BE49-F238E27FC236}">
                <a16:creationId xmlns:a16="http://schemas.microsoft.com/office/drawing/2014/main" id="{F666300B-78D5-B708-A97F-0AE3157A54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4696349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EE149-A432-96F2-9639-CE1956CB740E}"/>
              </a:ext>
            </a:extLst>
          </p:cNvPr>
          <p:cNvSpPr>
            <a:spLocks noGrp="1"/>
          </p:cNvSpPr>
          <p:nvPr>
            <p:ph type="title"/>
          </p:nvPr>
        </p:nvSpPr>
        <p:spPr/>
        <p:txBody>
          <a:bodyPr/>
          <a:lstStyle/>
          <a:p>
            <a:r>
              <a:rPr lang="en-US" dirty="0"/>
              <a:t>Data from Pakistan TPVICS Round 2 Survey 2022</a:t>
            </a:r>
          </a:p>
        </p:txBody>
      </p:sp>
      <p:sp>
        <p:nvSpPr>
          <p:cNvPr id="2" name="Slide Number Placeholder 1">
            <a:extLst>
              <a:ext uri="{FF2B5EF4-FFF2-40B4-BE49-F238E27FC236}">
                <a16:creationId xmlns:a16="http://schemas.microsoft.com/office/drawing/2014/main" id="{3539513D-44C4-CD66-8BD4-A56BF0FEDBD2}"/>
              </a:ext>
            </a:extLst>
          </p:cNvPr>
          <p:cNvSpPr>
            <a:spLocks noGrp="1"/>
          </p:cNvSpPr>
          <p:nvPr>
            <p:ph type="sldNum" sz="quarter" idx="11"/>
          </p:nvPr>
        </p:nvSpPr>
        <p:spPr/>
        <p:txBody>
          <a:bodyPr/>
          <a:lstStyle/>
          <a:p>
            <a:fld id="{26A120B8-FF53-4673-9832-4BFAF9EC47C9}" type="slidenum">
              <a:rPr lang="en-US" smtClean="0"/>
              <a:t>276</a:t>
            </a:fld>
            <a:endParaRPr lang="en-US"/>
          </a:p>
        </p:txBody>
      </p:sp>
      <p:sp>
        <p:nvSpPr>
          <p:cNvPr id="4" name="Text Placeholder 3">
            <a:extLst>
              <a:ext uri="{FF2B5EF4-FFF2-40B4-BE49-F238E27FC236}">
                <a16:creationId xmlns:a16="http://schemas.microsoft.com/office/drawing/2014/main" id="{5B5A5E31-EB78-EDCD-5E40-F5D7232192B1}"/>
              </a:ext>
            </a:extLst>
          </p:cNvPr>
          <p:cNvSpPr>
            <a:spLocks noGrp="1"/>
          </p:cNvSpPr>
          <p:nvPr>
            <p:ph type="body" sz="quarter" idx="12"/>
          </p:nvPr>
        </p:nvSpPr>
        <p:spPr>
          <a:xfrm>
            <a:off x="628650" y="1828800"/>
            <a:ext cx="10929938" cy="3924300"/>
          </a:xfrm>
        </p:spPr>
        <p:txBody>
          <a:bodyPr/>
          <a:lstStyle/>
          <a:p>
            <a:r>
              <a:rPr lang="en-US" dirty="0"/>
              <a:t>The following slides show simulation output for the outcome: Zero Dose</a:t>
            </a:r>
          </a:p>
          <a:p>
            <a:r>
              <a:rPr lang="en-US" dirty="0"/>
              <a:t>This analysis is unweighted, so these data have been modified slightly to ignore survey weights and to each include 100 faux respondents per cluster.  The data used for the simulation looks very much like that in the survey and retains all the important original features.</a:t>
            </a:r>
          </a:p>
        </p:txBody>
      </p:sp>
    </p:spTree>
    <p:extLst>
      <p:ext uri="{BB962C8B-B14F-4D97-AF65-F5344CB8AC3E}">
        <p14:creationId xmlns:p14="http://schemas.microsoft.com/office/powerpoint/2010/main" val="25727707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11">
            <a:extLst>
              <a:ext uri="{FF2B5EF4-FFF2-40B4-BE49-F238E27FC236}">
                <a16:creationId xmlns:a16="http://schemas.microsoft.com/office/drawing/2014/main" id="{F863C7CB-FE28-0286-E7A8-54F7AFD8DFC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0333165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12">
            <a:extLst>
              <a:ext uri="{FF2B5EF4-FFF2-40B4-BE49-F238E27FC236}">
                <a16:creationId xmlns:a16="http://schemas.microsoft.com/office/drawing/2014/main" id="{27ECEE52-3DB6-9052-4213-447EB829EB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1193225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13">
            <a:extLst>
              <a:ext uri="{FF2B5EF4-FFF2-40B4-BE49-F238E27FC236}">
                <a16:creationId xmlns:a16="http://schemas.microsoft.com/office/drawing/2014/main" id="{435DC7DE-ED8C-67C6-9590-85E93DB6E45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50816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3">
            <a:extLst>
              <a:ext uri="{FF2B5EF4-FFF2-40B4-BE49-F238E27FC236}">
                <a16:creationId xmlns:a16="http://schemas.microsoft.com/office/drawing/2014/main" id="{CD56DE16-F22A-378D-5429-FD92D9CF1F6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9128894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14">
            <a:extLst>
              <a:ext uri="{FF2B5EF4-FFF2-40B4-BE49-F238E27FC236}">
                <a16:creationId xmlns:a16="http://schemas.microsoft.com/office/drawing/2014/main" id="{401BE79D-3D23-8838-9228-FC138609282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58827311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15">
            <a:extLst>
              <a:ext uri="{FF2B5EF4-FFF2-40B4-BE49-F238E27FC236}">
                <a16:creationId xmlns:a16="http://schemas.microsoft.com/office/drawing/2014/main" id="{A0748A1E-20B9-181D-3A87-3CF0F59D5CD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8509104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16">
            <a:extLst>
              <a:ext uri="{FF2B5EF4-FFF2-40B4-BE49-F238E27FC236}">
                <a16:creationId xmlns:a16="http://schemas.microsoft.com/office/drawing/2014/main" id="{F21717E1-545C-37A2-354D-3A44EA12C50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980753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17">
            <a:extLst>
              <a:ext uri="{FF2B5EF4-FFF2-40B4-BE49-F238E27FC236}">
                <a16:creationId xmlns:a16="http://schemas.microsoft.com/office/drawing/2014/main" id="{BE25E139-0BB4-F0E5-9C78-F3618C011F4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1159634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18">
            <a:extLst>
              <a:ext uri="{FF2B5EF4-FFF2-40B4-BE49-F238E27FC236}">
                <a16:creationId xmlns:a16="http://schemas.microsoft.com/office/drawing/2014/main" id="{9A930639-731B-E5F0-75A7-187ED85A8A1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0442211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21">
            <a:extLst>
              <a:ext uri="{FF2B5EF4-FFF2-40B4-BE49-F238E27FC236}">
                <a16:creationId xmlns:a16="http://schemas.microsoft.com/office/drawing/2014/main" id="{BD1FA4B8-01F0-6DBD-4C47-8C658EDA9C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1753084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22">
            <a:extLst>
              <a:ext uri="{FF2B5EF4-FFF2-40B4-BE49-F238E27FC236}">
                <a16:creationId xmlns:a16="http://schemas.microsoft.com/office/drawing/2014/main" id="{DCC94ADC-AE74-97F3-E83E-DADB4C93CCB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6373299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23">
            <a:extLst>
              <a:ext uri="{FF2B5EF4-FFF2-40B4-BE49-F238E27FC236}">
                <a16:creationId xmlns:a16="http://schemas.microsoft.com/office/drawing/2014/main" id="{0F3F4CA3-3504-386F-7755-D404AB1E9E3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9674201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24">
            <a:extLst>
              <a:ext uri="{FF2B5EF4-FFF2-40B4-BE49-F238E27FC236}">
                <a16:creationId xmlns:a16="http://schemas.microsoft.com/office/drawing/2014/main" id="{F9FD93F9-0833-DABF-0F23-61BEEB438AB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364883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25">
            <a:extLst>
              <a:ext uri="{FF2B5EF4-FFF2-40B4-BE49-F238E27FC236}">
                <a16:creationId xmlns:a16="http://schemas.microsoft.com/office/drawing/2014/main" id="{06C56841-AC98-6E3A-D9F7-26149343822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63835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4">
            <a:extLst>
              <a:ext uri="{FF2B5EF4-FFF2-40B4-BE49-F238E27FC236}">
                <a16:creationId xmlns:a16="http://schemas.microsoft.com/office/drawing/2014/main" id="{0D4AADFF-9F23-1251-899E-56F63B4181B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6973282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26">
            <a:extLst>
              <a:ext uri="{FF2B5EF4-FFF2-40B4-BE49-F238E27FC236}">
                <a16:creationId xmlns:a16="http://schemas.microsoft.com/office/drawing/2014/main" id="{4A8FF509-0D3A-0F82-F48F-F71F8092187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87199235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31">
            <a:extLst>
              <a:ext uri="{FF2B5EF4-FFF2-40B4-BE49-F238E27FC236}">
                <a16:creationId xmlns:a16="http://schemas.microsoft.com/office/drawing/2014/main" id="{35D1CB37-BAC1-A3F7-6240-D3FEC8AA093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443917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32">
            <a:extLst>
              <a:ext uri="{FF2B5EF4-FFF2-40B4-BE49-F238E27FC236}">
                <a16:creationId xmlns:a16="http://schemas.microsoft.com/office/drawing/2014/main" id="{4B5F06FC-3C80-30CF-D176-53FAA70F7B6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671733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41">
            <a:extLst>
              <a:ext uri="{FF2B5EF4-FFF2-40B4-BE49-F238E27FC236}">
                <a16:creationId xmlns:a16="http://schemas.microsoft.com/office/drawing/2014/main" id="{D0403CBD-140D-2F78-32F4-FD510C87A4D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624854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42">
            <a:extLst>
              <a:ext uri="{FF2B5EF4-FFF2-40B4-BE49-F238E27FC236}">
                <a16:creationId xmlns:a16="http://schemas.microsoft.com/office/drawing/2014/main" id="{4786C843-432B-572D-A3D8-33CEF333FAF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01595416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43">
            <a:extLst>
              <a:ext uri="{FF2B5EF4-FFF2-40B4-BE49-F238E27FC236}">
                <a16:creationId xmlns:a16="http://schemas.microsoft.com/office/drawing/2014/main" id="{C5144178-80EE-B03D-AA90-DDC71773FA9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413633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44">
            <a:extLst>
              <a:ext uri="{FF2B5EF4-FFF2-40B4-BE49-F238E27FC236}">
                <a16:creationId xmlns:a16="http://schemas.microsoft.com/office/drawing/2014/main" id="{8A03AD34-8736-4A4C-6308-038C17D5DA8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00166149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45">
            <a:extLst>
              <a:ext uri="{FF2B5EF4-FFF2-40B4-BE49-F238E27FC236}">
                <a16:creationId xmlns:a16="http://schemas.microsoft.com/office/drawing/2014/main" id="{6441B3B0-4B77-A6BA-4935-A093D40CFA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3601928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51">
            <a:extLst>
              <a:ext uri="{FF2B5EF4-FFF2-40B4-BE49-F238E27FC236}">
                <a16:creationId xmlns:a16="http://schemas.microsoft.com/office/drawing/2014/main" id="{26B6752C-D3BC-BDF7-0829-A1166107DBC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7539149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52">
            <a:extLst>
              <a:ext uri="{FF2B5EF4-FFF2-40B4-BE49-F238E27FC236}">
                <a16:creationId xmlns:a16="http://schemas.microsoft.com/office/drawing/2014/main" id="{25960096-525A-08EB-41FF-3C96F7BAEF2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8691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5746-1DBB-4493-9ACA-D95D7C98C3FC}"/>
              </a:ext>
            </a:extLst>
          </p:cNvPr>
          <p:cNvSpPr>
            <a:spLocks noGrp="1"/>
          </p:cNvSpPr>
          <p:nvPr>
            <p:ph type="title"/>
          </p:nvPr>
        </p:nvSpPr>
        <p:spPr/>
        <p:txBody>
          <a:bodyPr/>
          <a:lstStyle/>
          <a:p>
            <a:r>
              <a:rPr lang="en-US" dirty="0"/>
              <a:t>Confidence interval plots (right-side)</a:t>
            </a:r>
          </a:p>
        </p:txBody>
      </p:sp>
      <p:sp>
        <p:nvSpPr>
          <p:cNvPr id="3" name="Slide Number Placeholder 2">
            <a:extLst>
              <a:ext uri="{FF2B5EF4-FFF2-40B4-BE49-F238E27FC236}">
                <a16:creationId xmlns:a16="http://schemas.microsoft.com/office/drawing/2014/main" id="{04BD0687-A955-7DED-29D8-4FB4378F48D8}"/>
              </a:ext>
            </a:extLst>
          </p:cNvPr>
          <p:cNvSpPr>
            <a:spLocks noGrp="1"/>
          </p:cNvSpPr>
          <p:nvPr>
            <p:ph type="sldNum" sz="quarter" idx="11"/>
          </p:nvPr>
        </p:nvSpPr>
        <p:spPr/>
        <p:txBody>
          <a:bodyPr/>
          <a:lstStyle/>
          <a:p>
            <a:fld id="{CC509886-494E-4FE0-8256-1B86C177A75B}" type="slidenum">
              <a:rPr lang="en-US" smtClean="0"/>
              <a:t>3</a:t>
            </a:fld>
            <a:endParaRPr lang="en-US"/>
          </a:p>
        </p:txBody>
      </p:sp>
      <p:sp>
        <p:nvSpPr>
          <p:cNvPr id="4" name="Text Placeholder 3">
            <a:extLst>
              <a:ext uri="{FF2B5EF4-FFF2-40B4-BE49-F238E27FC236}">
                <a16:creationId xmlns:a16="http://schemas.microsoft.com/office/drawing/2014/main" id="{9B7F7E2F-047A-1568-DD5E-CBF295F18E21}"/>
              </a:ext>
            </a:extLst>
          </p:cNvPr>
          <p:cNvSpPr>
            <a:spLocks noGrp="1"/>
          </p:cNvSpPr>
          <p:nvPr>
            <p:ph type="body" sz="quarter" idx="12"/>
          </p:nvPr>
        </p:nvSpPr>
        <p:spPr>
          <a:xfrm>
            <a:off x="628650" y="1285874"/>
            <a:ext cx="10929938" cy="5572125"/>
          </a:xfrm>
        </p:spPr>
        <p:txBody>
          <a:bodyPr>
            <a:normAutofit fontScale="85000" lnSpcReduction="20000"/>
          </a:bodyPr>
          <a:lstStyle/>
          <a:p>
            <a:r>
              <a:rPr lang="en-US" dirty="0"/>
              <a:t>The results of 100 sample draws appear at the right side of each figure.</a:t>
            </a:r>
          </a:p>
          <a:p>
            <a:pPr lvl="1"/>
            <a:r>
              <a:rPr lang="en-US" dirty="0"/>
              <a:t>The target population coverage figure is shown with a dark red vertical line.</a:t>
            </a:r>
          </a:p>
          <a:p>
            <a:pPr lvl="1"/>
            <a:r>
              <a:rPr lang="en-US" dirty="0"/>
              <a:t>Confidence intervals are plotted for twenty samples from each of five sampling plans.</a:t>
            </a:r>
          </a:p>
          <a:p>
            <a:pPr lvl="1"/>
            <a:r>
              <a:rPr lang="en-US" dirty="0"/>
              <a:t>The top plan is a simple random sample of N=103 respondents.</a:t>
            </a:r>
          </a:p>
          <a:p>
            <a:pPr lvl="1"/>
            <a:r>
              <a:rPr lang="en-US" dirty="0"/>
              <a:t>The other plans, moving down the plot, are cluster sampling plans with 41, 10, and 5 clusters per sample.</a:t>
            </a:r>
          </a:p>
          <a:p>
            <a:pPr lvl="1"/>
            <a:r>
              <a:rPr lang="en-US" dirty="0"/>
              <a:t>The fifth sampling plan is LQAS with five strata, a single PSU and a simple random sample of 19 persons from each of six secondary sampling units per PSU.</a:t>
            </a:r>
          </a:p>
          <a:p>
            <a:pPr lvl="1"/>
            <a:r>
              <a:rPr lang="en-US" dirty="0"/>
              <a:t>If the 2-sided 95% logit confidence interval (CI) includes the target coverage value, the CI is colored gray.</a:t>
            </a:r>
          </a:p>
          <a:p>
            <a:pPr lvl="1"/>
            <a:r>
              <a:rPr lang="en-US" dirty="0"/>
              <a:t>If it excludes the target value, the 95% CI is colored red.</a:t>
            </a:r>
          </a:p>
          <a:p>
            <a:pPr lvl="1"/>
            <a:r>
              <a:rPr lang="en-US" dirty="0"/>
              <a:t>If the inner 2-sided 50% logit CI includes the target value, the 50% CI is colored green.</a:t>
            </a:r>
          </a:p>
          <a:p>
            <a:pPr lvl="1"/>
            <a:r>
              <a:rPr lang="en-US" dirty="0"/>
              <a:t>On average, we expect one red interval and ten green intervals for each set of 20 sample draws.</a:t>
            </a:r>
          </a:p>
          <a:p>
            <a:pPr lvl="1"/>
            <a:r>
              <a:rPr lang="en-US" dirty="0"/>
              <a:t>If the design effect of the sample is &gt;1.5, the point estimate is colored red.</a:t>
            </a:r>
          </a:p>
          <a:p>
            <a:pPr lvl="1"/>
            <a:r>
              <a:rPr lang="en-US" dirty="0"/>
              <a:t>If the design effect is &lt;= 1.5, the point estimate is colored black.</a:t>
            </a:r>
          </a:p>
          <a:p>
            <a:pPr lvl="1"/>
            <a:r>
              <a:rPr lang="en-US" dirty="0"/>
              <a:t>Within each sampling plan, the outcomes are sorted, bottom-to-top, in order of the lower bound of the 95% CI.</a:t>
            </a:r>
          </a:p>
          <a:p>
            <a:pPr lvl="1"/>
            <a:r>
              <a:rPr lang="en-US" dirty="0"/>
              <a:t>The text above each set of 20 intervals lists the sample size, the number of respondents per cluster, and the median, min, and max values of estimated coverage, design effect, effective sample size, and 95% CI half-width.</a:t>
            </a:r>
          </a:p>
          <a:p>
            <a:endParaRPr lang="en-US" dirty="0"/>
          </a:p>
        </p:txBody>
      </p:sp>
    </p:spTree>
    <p:extLst>
      <p:ext uri="{BB962C8B-B14F-4D97-AF65-F5344CB8AC3E}">
        <p14:creationId xmlns:p14="http://schemas.microsoft.com/office/powerpoint/2010/main" val="60358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5">
            <a:extLst>
              <a:ext uri="{FF2B5EF4-FFF2-40B4-BE49-F238E27FC236}">
                <a16:creationId xmlns:a16="http://schemas.microsoft.com/office/drawing/2014/main" id="{F3C36604-7B38-6331-F882-7C54C51A51F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924369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53">
            <a:extLst>
              <a:ext uri="{FF2B5EF4-FFF2-40B4-BE49-F238E27FC236}">
                <a16:creationId xmlns:a16="http://schemas.microsoft.com/office/drawing/2014/main" id="{EEFB5B1D-F300-9B48-B805-0F8E5A5B6B9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1839327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54">
            <a:extLst>
              <a:ext uri="{FF2B5EF4-FFF2-40B4-BE49-F238E27FC236}">
                <a16:creationId xmlns:a16="http://schemas.microsoft.com/office/drawing/2014/main" id="{F22B35B8-DE8E-FE31-5A40-5FCEA05A90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03807210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55">
            <a:extLst>
              <a:ext uri="{FF2B5EF4-FFF2-40B4-BE49-F238E27FC236}">
                <a16:creationId xmlns:a16="http://schemas.microsoft.com/office/drawing/2014/main" id="{85102AFC-1EA0-5295-0F78-F2127DE3B88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3166753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61">
            <a:extLst>
              <a:ext uri="{FF2B5EF4-FFF2-40B4-BE49-F238E27FC236}">
                <a16:creationId xmlns:a16="http://schemas.microsoft.com/office/drawing/2014/main" id="{4FB9FBB4-847A-91D8-0742-BB5F87BA39D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93232382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62">
            <a:extLst>
              <a:ext uri="{FF2B5EF4-FFF2-40B4-BE49-F238E27FC236}">
                <a16:creationId xmlns:a16="http://schemas.microsoft.com/office/drawing/2014/main" id="{7DC18CDD-07F7-47DA-B621-8F38E08648F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5651250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63">
            <a:extLst>
              <a:ext uri="{FF2B5EF4-FFF2-40B4-BE49-F238E27FC236}">
                <a16:creationId xmlns:a16="http://schemas.microsoft.com/office/drawing/2014/main" id="{695A3995-B239-DDC0-109C-34408BED1C6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160003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71">
            <a:extLst>
              <a:ext uri="{FF2B5EF4-FFF2-40B4-BE49-F238E27FC236}">
                <a16:creationId xmlns:a16="http://schemas.microsoft.com/office/drawing/2014/main" id="{18C844F9-4DAF-7FD0-AD75-F1F87B95B42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315978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72">
            <a:extLst>
              <a:ext uri="{FF2B5EF4-FFF2-40B4-BE49-F238E27FC236}">
                <a16:creationId xmlns:a16="http://schemas.microsoft.com/office/drawing/2014/main" id="{4ECADC54-B0DE-9037-522C-095FB39F39E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678010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173">
            <a:extLst>
              <a:ext uri="{FF2B5EF4-FFF2-40B4-BE49-F238E27FC236}">
                <a16:creationId xmlns:a16="http://schemas.microsoft.com/office/drawing/2014/main" id="{41C6620C-A5D9-AA76-55DF-B4518CA9519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131085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12">
            <a:extLst>
              <a:ext uri="{FF2B5EF4-FFF2-40B4-BE49-F238E27FC236}">
                <a16:creationId xmlns:a16="http://schemas.microsoft.com/office/drawing/2014/main" id="{565BC44A-AF3E-7C76-77DB-BEE4315511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50416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6">
            <a:extLst>
              <a:ext uri="{FF2B5EF4-FFF2-40B4-BE49-F238E27FC236}">
                <a16:creationId xmlns:a16="http://schemas.microsoft.com/office/drawing/2014/main" id="{F7D20308-847C-D968-2DDA-93632308637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041566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14">
            <a:extLst>
              <a:ext uri="{FF2B5EF4-FFF2-40B4-BE49-F238E27FC236}">
                <a16:creationId xmlns:a16="http://schemas.microsoft.com/office/drawing/2014/main" id="{BB70CAA0-0E5E-E056-9445-FD3F3EB4711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9928622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23">
            <a:extLst>
              <a:ext uri="{FF2B5EF4-FFF2-40B4-BE49-F238E27FC236}">
                <a16:creationId xmlns:a16="http://schemas.microsoft.com/office/drawing/2014/main" id="{C7B0867F-956B-ED15-74C6-5094B1E340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730451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24">
            <a:extLst>
              <a:ext uri="{FF2B5EF4-FFF2-40B4-BE49-F238E27FC236}">
                <a16:creationId xmlns:a16="http://schemas.microsoft.com/office/drawing/2014/main" id="{87F7A229-E307-1E9A-8323-FA930FF89EE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966165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31">
            <a:extLst>
              <a:ext uri="{FF2B5EF4-FFF2-40B4-BE49-F238E27FC236}">
                <a16:creationId xmlns:a16="http://schemas.microsoft.com/office/drawing/2014/main" id="{0D32BEA8-E10D-7EB2-B785-02B4BA44FA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1115496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32">
            <a:extLst>
              <a:ext uri="{FF2B5EF4-FFF2-40B4-BE49-F238E27FC236}">
                <a16:creationId xmlns:a16="http://schemas.microsoft.com/office/drawing/2014/main" id="{4D209275-B6BB-9231-1739-B3A1A957C05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9299762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33">
            <a:extLst>
              <a:ext uri="{FF2B5EF4-FFF2-40B4-BE49-F238E27FC236}">
                <a16:creationId xmlns:a16="http://schemas.microsoft.com/office/drawing/2014/main" id="{59C3C3E3-8F04-155B-C420-D0831C8A9FF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579646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41">
            <a:extLst>
              <a:ext uri="{FF2B5EF4-FFF2-40B4-BE49-F238E27FC236}">
                <a16:creationId xmlns:a16="http://schemas.microsoft.com/office/drawing/2014/main" id="{D72AA7C4-31E3-BE12-80DA-D99078AA92E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43638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42">
            <a:extLst>
              <a:ext uri="{FF2B5EF4-FFF2-40B4-BE49-F238E27FC236}">
                <a16:creationId xmlns:a16="http://schemas.microsoft.com/office/drawing/2014/main" id="{E8933DFE-C7E3-F113-A6F4-726BF93AEC3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0592650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45">
            <a:extLst>
              <a:ext uri="{FF2B5EF4-FFF2-40B4-BE49-F238E27FC236}">
                <a16:creationId xmlns:a16="http://schemas.microsoft.com/office/drawing/2014/main" id="{E1919143-ED8A-CFA2-7F4A-954D8225D18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1140807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51">
            <a:extLst>
              <a:ext uri="{FF2B5EF4-FFF2-40B4-BE49-F238E27FC236}">
                <a16:creationId xmlns:a16="http://schemas.microsoft.com/office/drawing/2014/main" id="{0F4F4A14-AFD9-0BEE-906B-4C3AC6D3B1B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66451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7">
            <a:extLst>
              <a:ext uri="{FF2B5EF4-FFF2-40B4-BE49-F238E27FC236}">
                <a16:creationId xmlns:a16="http://schemas.microsoft.com/office/drawing/2014/main" id="{960FDF0E-319F-721E-9AF8-89D358527E2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672766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52">
            <a:extLst>
              <a:ext uri="{FF2B5EF4-FFF2-40B4-BE49-F238E27FC236}">
                <a16:creationId xmlns:a16="http://schemas.microsoft.com/office/drawing/2014/main" id="{F6FFD357-B4D2-6427-5B1D-1D88DE2632A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936628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61">
            <a:extLst>
              <a:ext uri="{FF2B5EF4-FFF2-40B4-BE49-F238E27FC236}">
                <a16:creationId xmlns:a16="http://schemas.microsoft.com/office/drawing/2014/main" id="{438682D7-7D1C-58E9-9B10-EE221FCD7D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326684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62">
            <a:extLst>
              <a:ext uri="{FF2B5EF4-FFF2-40B4-BE49-F238E27FC236}">
                <a16:creationId xmlns:a16="http://schemas.microsoft.com/office/drawing/2014/main" id="{1CB8F78F-AA21-5C2D-CE3D-073307CD49F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8850759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63">
            <a:extLst>
              <a:ext uri="{FF2B5EF4-FFF2-40B4-BE49-F238E27FC236}">
                <a16:creationId xmlns:a16="http://schemas.microsoft.com/office/drawing/2014/main" id="{93351C98-DD33-473D-66FC-9C6C0A3132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3498845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71">
            <a:extLst>
              <a:ext uri="{FF2B5EF4-FFF2-40B4-BE49-F238E27FC236}">
                <a16:creationId xmlns:a16="http://schemas.microsoft.com/office/drawing/2014/main" id="{07BDD94D-038A-1B99-178F-A1D58CE1F2F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1847792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73">
            <a:extLst>
              <a:ext uri="{FF2B5EF4-FFF2-40B4-BE49-F238E27FC236}">
                <a16:creationId xmlns:a16="http://schemas.microsoft.com/office/drawing/2014/main" id="{D88BDEEB-0747-ACC6-0AB6-4EB91806B8F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5498021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74">
            <a:extLst>
              <a:ext uri="{FF2B5EF4-FFF2-40B4-BE49-F238E27FC236}">
                <a16:creationId xmlns:a16="http://schemas.microsoft.com/office/drawing/2014/main" id="{7492E56B-B9F1-327D-890E-7A22FB0F59F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156691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81">
            <a:extLst>
              <a:ext uri="{FF2B5EF4-FFF2-40B4-BE49-F238E27FC236}">
                <a16:creationId xmlns:a16="http://schemas.microsoft.com/office/drawing/2014/main" id="{5172CB94-D539-5550-EE05-B31F8BBC96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697474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82">
            <a:extLst>
              <a:ext uri="{FF2B5EF4-FFF2-40B4-BE49-F238E27FC236}">
                <a16:creationId xmlns:a16="http://schemas.microsoft.com/office/drawing/2014/main" id="{4C4498AF-BC0C-9BA0-21C8-05208CFF212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193863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83">
            <a:extLst>
              <a:ext uri="{FF2B5EF4-FFF2-40B4-BE49-F238E27FC236}">
                <a16:creationId xmlns:a16="http://schemas.microsoft.com/office/drawing/2014/main" id="{1E9C9788-4C18-4F65-874D-5818D79C390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46538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8">
            <a:extLst>
              <a:ext uri="{FF2B5EF4-FFF2-40B4-BE49-F238E27FC236}">
                <a16:creationId xmlns:a16="http://schemas.microsoft.com/office/drawing/2014/main" id="{F51B628C-E209-92CB-6B8B-BE4B6B3689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6233748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91">
            <a:extLst>
              <a:ext uri="{FF2B5EF4-FFF2-40B4-BE49-F238E27FC236}">
                <a16:creationId xmlns:a16="http://schemas.microsoft.com/office/drawing/2014/main" id="{065DD306-DF9A-8A03-D42A-C673ABA8C8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2853049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92">
            <a:extLst>
              <a:ext uri="{FF2B5EF4-FFF2-40B4-BE49-F238E27FC236}">
                <a16:creationId xmlns:a16="http://schemas.microsoft.com/office/drawing/2014/main" id="{0A612722-8B8D-2CBF-5B8B-6ABEDE05C1B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012654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293">
            <a:extLst>
              <a:ext uri="{FF2B5EF4-FFF2-40B4-BE49-F238E27FC236}">
                <a16:creationId xmlns:a16="http://schemas.microsoft.com/office/drawing/2014/main" id="{21CAE55C-B308-8C24-E39F-5D84092DA5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733642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11">
            <a:extLst>
              <a:ext uri="{FF2B5EF4-FFF2-40B4-BE49-F238E27FC236}">
                <a16:creationId xmlns:a16="http://schemas.microsoft.com/office/drawing/2014/main" id="{F44B4145-A1C7-3C6A-3435-648E21CD97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739398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12">
            <a:extLst>
              <a:ext uri="{FF2B5EF4-FFF2-40B4-BE49-F238E27FC236}">
                <a16:creationId xmlns:a16="http://schemas.microsoft.com/office/drawing/2014/main" id="{FBCF2BE1-6ED5-5083-375F-4E41FE365EF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8825191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13">
            <a:extLst>
              <a:ext uri="{FF2B5EF4-FFF2-40B4-BE49-F238E27FC236}">
                <a16:creationId xmlns:a16="http://schemas.microsoft.com/office/drawing/2014/main" id="{DF717FFC-18E9-103F-86AB-EDD189C2367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590126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14">
            <a:extLst>
              <a:ext uri="{FF2B5EF4-FFF2-40B4-BE49-F238E27FC236}">
                <a16:creationId xmlns:a16="http://schemas.microsoft.com/office/drawing/2014/main" id="{8D930C92-B3A6-B2A2-4177-D85B2243E3E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0248643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15">
            <a:extLst>
              <a:ext uri="{FF2B5EF4-FFF2-40B4-BE49-F238E27FC236}">
                <a16:creationId xmlns:a16="http://schemas.microsoft.com/office/drawing/2014/main" id="{0904E688-8043-CC30-C28C-3832501FE68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038399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21">
            <a:extLst>
              <a:ext uri="{FF2B5EF4-FFF2-40B4-BE49-F238E27FC236}">
                <a16:creationId xmlns:a16="http://schemas.microsoft.com/office/drawing/2014/main" id="{EB2A8CAA-9719-FDFC-B81A-1497567EBC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72708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22">
            <a:extLst>
              <a:ext uri="{FF2B5EF4-FFF2-40B4-BE49-F238E27FC236}">
                <a16:creationId xmlns:a16="http://schemas.microsoft.com/office/drawing/2014/main" id="{17081B1F-ABE4-063C-1837-89762519C17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957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9">
            <a:extLst>
              <a:ext uri="{FF2B5EF4-FFF2-40B4-BE49-F238E27FC236}">
                <a16:creationId xmlns:a16="http://schemas.microsoft.com/office/drawing/2014/main" id="{D2E10BC0-14D6-1B32-293C-A738720D0E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6245788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23">
            <a:extLst>
              <a:ext uri="{FF2B5EF4-FFF2-40B4-BE49-F238E27FC236}">
                <a16:creationId xmlns:a16="http://schemas.microsoft.com/office/drawing/2014/main" id="{8E66FB1B-7C0C-E643-172E-EDF33D1EBC8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1084375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31">
            <a:extLst>
              <a:ext uri="{FF2B5EF4-FFF2-40B4-BE49-F238E27FC236}">
                <a16:creationId xmlns:a16="http://schemas.microsoft.com/office/drawing/2014/main" id="{05E7CC55-95A4-EFD3-DEB4-CD0AA1DDF5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8316351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32">
            <a:extLst>
              <a:ext uri="{FF2B5EF4-FFF2-40B4-BE49-F238E27FC236}">
                <a16:creationId xmlns:a16="http://schemas.microsoft.com/office/drawing/2014/main" id="{9725EE96-B58A-7607-872B-3C7D605A4C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1110585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33">
            <a:extLst>
              <a:ext uri="{FF2B5EF4-FFF2-40B4-BE49-F238E27FC236}">
                <a16:creationId xmlns:a16="http://schemas.microsoft.com/office/drawing/2014/main" id="{06253859-0A1F-4A14-6D2F-D05156A94B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600235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34">
            <a:extLst>
              <a:ext uri="{FF2B5EF4-FFF2-40B4-BE49-F238E27FC236}">
                <a16:creationId xmlns:a16="http://schemas.microsoft.com/office/drawing/2014/main" id="{EE89A90A-7C1D-93AE-9DFC-F527482B101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54262606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35">
            <a:extLst>
              <a:ext uri="{FF2B5EF4-FFF2-40B4-BE49-F238E27FC236}">
                <a16:creationId xmlns:a16="http://schemas.microsoft.com/office/drawing/2014/main" id="{AD5151CE-F6C2-DB69-1912-425C9481882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64818897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36">
            <a:extLst>
              <a:ext uri="{FF2B5EF4-FFF2-40B4-BE49-F238E27FC236}">
                <a16:creationId xmlns:a16="http://schemas.microsoft.com/office/drawing/2014/main" id="{4977FAE3-4E5C-FE49-4D52-605DCDD2E73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8998144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37">
            <a:extLst>
              <a:ext uri="{FF2B5EF4-FFF2-40B4-BE49-F238E27FC236}">
                <a16:creationId xmlns:a16="http://schemas.microsoft.com/office/drawing/2014/main" id="{9DE1A843-5EBA-3D02-ACE4-1C659B8A52C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6739596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38">
            <a:extLst>
              <a:ext uri="{FF2B5EF4-FFF2-40B4-BE49-F238E27FC236}">
                <a16:creationId xmlns:a16="http://schemas.microsoft.com/office/drawing/2014/main" id="{CEEA072D-C207-3912-4EAD-297F3090FF6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4389089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39">
            <a:extLst>
              <a:ext uri="{FF2B5EF4-FFF2-40B4-BE49-F238E27FC236}">
                <a16:creationId xmlns:a16="http://schemas.microsoft.com/office/drawing/2014/main" id="{8D0DF95F-6D71-4A53-51A1-51B647E8F46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11638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0">
            <a:extLst>
              <a:ext uri="{FF2B5EF4-FFF2-40B4-BE49-F238E27FC236}">
                <a16:creationId xmlns:a16="http://schemas.microsoft.com/office/drawing/2014/main" id="{620D2565-3993-4429-CC43-CA468C76944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0037006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41">
            <a:extLst>
              <a:ext uri="{FF2B5EF4-FFF2-40B4-BE49-F238E27FC236}">
                <a16:creationId xmlns:a16="http://schemas.microsoft.com/office/drawing/2014/main" id="{1FD481A2-2A9A-C40D-DED7-E428ABBD1D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405111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42">
            <a:extLst>
              <a:ext uri="{FF2B5EF4-FFF2-40B4-BE49-F238E27FC236}">
                <a16:creationId xmlns:a16="http://schemas.microsoft.com/office/drawing/2014/main" id="{9216FB97-7129-CCA3-27F4-C2626CD1699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0784217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43">
            <a:extLst>
              <a:ext uri="{FF2B5EF4-FFF2-40B4-BE49-F238E27FC236}">
                <a16:creationId xmlns:a16="http://schemas.microsoft.com/office/drawing/2014/main" id="{51091F08-6EB9-337B-87C4-54216E5A72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547947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51">
            <a:extLst>
              <a:ext uri="{FF2B5EF4-FFF2-40B4-BE49-F238E27FC236}">
                <a16:creationId xmlns:a16="http://schemas.microsoft.com/office/drawing/2014/main" id="{3A0554D6-8EDD-FF1E-67B8-82E1279BF97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53176380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52">
            <a:extLst>
              <a:ext uri="{FF2B5EF4-FFF2-40B4-BE49-F238E27FC236}">
                <a16:creationId xmlns:a16="http://schemas.microsoft.com/office/drawing/2014/main" id="{852385B3-FBC4-7D4C-9584-664C31B893E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138599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53">
            <a:extLst>
              <a:ext uri="{FF2B5EF4-FFF2-40B4-BE49-F238E27FC236}">
                <a16:creationId xmlns:a16="http://schemas.microsoft.com/office/drawing/2014/main" id="{733C51B9-C887-465C-DD02-E6EC888749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115229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54">
            <a:extLst>
              <a:ext uri="{FF2B5EF4-FFF2-40B4-BE49-F238E27FC236}">
                <a16:creationId xmlns:a16="http://schemas.microsoft.com/office/drawing/2014/main" id="{F4F75768-D90D-87DD-001D-FB47EC146C1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323792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55">
            <a:extLst>
              <a:ext uri="{FF2B5EF4-FFF2-40B4-BE49-F238E27FC236}">
                <a16:creationId xmlns:a16="http://schemas.microsoft.com/office/drawing/2014/main" id="{6FF0BC2A-91CB-4EBB-A85B-B8428E2FFAE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8926509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56">
            <a:extLst>
              <a:ext uri="{FF2B5EF4-FFF2-40B4-BE49-F238E27FC236}">
                <a16:creationId xmlns:a16="http://schemas.microsoft.com/office/drawing/2014/main" id="{707721F2-3F88-F887-4DD6-BEDD50C534F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208957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61">
            <a:extLst>
              <a:ext uri="{FF2B5EF4-FFF2-40B4-BE49-F238E27FC236}">
                <a16:creationId xmlns:a16="http://schemas.microsoft.com/office/drawing/2014/main" id="{9EE5D617-FAD8-7B3B-D7B3-7357E0F6D1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85012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1">
            <a:extLst>
              <a:ext uri="{FF2B5EF4-FFF2-40B4-BE49-F238E27FC236}">
                <a16:creationId xmlns:a16="http://schemas.microsoft.com/office/drawing/2014/main" id="{49999A19-1F82-FF42-B98D-0709C963F86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304304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62">
            <a:extLst>
              <a:ext uri="{FF2B5EF4-FFF2-40B4-BE49-F238E27FC236}">
                <a16:creationId xmlns:a16="http://schemas.microsoft.com/office/drawing/2014/main" id="{98FC7BA2-8903-C7F4-C16F-896608A8F13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396256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363">
            <a:extLst>
              <a:ext uri="{FF2B5EF4-FFF2-40B4-BE49-F238E27FC236}">
                <a16:creationId xmlns:a16="http://schemas.microsoft.com/office/drawing/2014/main" id="{E088EA8A-2ED5-93EB-B6F0-2477A57DFF6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86549712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11">
            <a:extLst>
              <a:ext uri="{FF2B5EF4-FFF2-40B4-BE49-F238E27FC236}">
                <a16:creationId xmlns:a16="http://schemas.microsoft.com/office/drawing/2014/main" id="{BA7AF8DB-1833-D20A-A5A6-22ABA5ED770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9834337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12">
            <a:extLst>
              <a:ext uri="{FF2B5EF4-FFF2-40B4-BE49-F238E27FC236}">
                <a16:creationId xmlns:a16="http://schemas.microsoft.com/office/drawing/2014/main" id="{7E2C71FB-6606-42C3-FA7C-DC12BC91FAA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8929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13">
            <a:extLst>
              <a:ext uri="{FF2B5EF4-FFF2-40B4-BE49-F238E27FC236}">
                <a16:creationId xmlns:a16="http://schemas.microsoft.com/office/drawing/2014/main" id="{276E24AD-257C-4BFF-8D5F-CC24A75E630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770445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21">
            <a:extLst>
              <a:ext uri="{FF2B5EF4-FFF2-40B4-BE49-F238E27FC236}">
                <a16:creationId xmlns:a16="http://schemas.microsoft.com/office/drawing/2014/main" id="{3F56570F-4762-6C0A-A6FE-A89734A2F55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4861405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22">
            <a:extLst>
              <a:ext uri="{FF2B5EF4-FFF2-40B4-BE49-F238E27FC236}">
                <a16:creationId xmlns:a16="http://schemas.microsoft.com/office/drawing/2014/main" id="{04184C7B-1F34-2D60-4747-75719F1B79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60969056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23">
            <a:extLst>
              <a:ext uri="{FF2B5EF4-FFF2-40B4-BE49-F238E27FC236}">
                <a16:creationId xmlns:a16="http://schemas.microsoft.com/office/drawing/2014/main" id="{D6A98691-F467-8134-C731-36C3CA47F0D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471891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24">
            <a:extLst>
              <a:ext uri="{FF2B5EF4-FFF2-40B4-BE49-F238E27FC236}">
                <a16:creationId xmlns:a16="http://schemas.microsoft.com/office/drawing/2014/main" id="{3A4E8521-4209-61A6-BE77-D4E8D37C80F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74775539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25">
            <a:extLst>
              <a:ext uri="{FF2B5EF4-FFF2-40B4-BE49-F238E27FC236}">
                <a16:creationId xmlns:a16="http://schemas.microsoft.com/office/drawing/2014/main" id="{BFD34194-F333-94C8-4F46-D04C5B8EF16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531779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2">
            <a:extLst>
              <a:ext uri="{FF2B5EF4-FFF2-40B4-BE49-F238E27FC236}">
                <a16:creationId xmlns:a16="http://schemas.microsoft.com/office/drawing/2014/main" id="{FE593C2E-B433-8144-D781-2DC3BB91219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8850935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26">
            <a:extLst>
              <a:ext uri="{FF2B5EF4-FFF2-40B4-BE49-F238E27FC236}">
                <a16:creationId xmlns:a16="http://schemas.microsoft.com/office/drawing/2014/main" id="{3C3111ED-2B14-62FA-2120-7B0504850F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2054139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27">
            <a:extLst>
              <a:ext uri="{FF2B5EF4-FFF2-40B4-BE49-F238E27FC236}">
                <a16:creationId xmlns:a16="http://schemas.microsoft.com/office/drawing/2014/main" id="{DC07D690-66C7-59F9-51AD-BEA8326AE51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7493801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31">
            <a:extLst>
              <a:ext uri="{FF2B5EF4-FFF2-40B4-BE49-F238E27FC236}">
                <a16:creationId xmlns:a16="http://schemas.microsoft.com/office/drawing/2014/main" id="{19E4AE51-15C2-BFCE-672E-D073647032A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02824779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32">
            <a:extLst>
              <a:ext uri="{FF2B5EF4-FFF2-40B4-BE49-F238E27FC236}">
                <a16:creationId xmlns:a16="http://schemas.microsoft.com/office/drawing/2014/main" id="{7ACFC96A-7630-12A9-339C-F8B2A031F4D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82302291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33">
            <a:extLst>
              <a:ext uri="{FF2B5EF4-FFF2-40B4-BE49-F238E27FC236}">
                <a16:creationId xmlns:a16="http://schemas.microsoft.com/office/drawing/2014/main" id="{BB26EADC-7425-A407-8C30-6177DC622B7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6040403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34">
            <a:extLst>
              <a:ext uri="{FF2B5EF4-FFF2-40B4-BE49-F238E27FC236}">
                <a16:creationId xmlns:a16="http://schemas.microsoft.com/office/drawing/2014/main" id="{0E6A5267-7FF9-2B56-0A9E-DE89175E9C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75654225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35">
            <a:extLst>
              <a:ext uri="{FF2B5EF4-FFF2-40B4-BE49-F238E27FC236}">
                <a16:creationId xmlns:a16="http://schemas.microsoft.com/office/drawing/2014/main" id="{57B1D3FB-43A0-22AD-995C-C8CDC42E67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670422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41">
            <a:extLst>
              <a:ext uri="{FF2B5EF4-FFF2-40B4-BE49-F238E27FC236}">
                <a16:creationId xmlns:a16="http://schemas.microsoft.com/office/drawing/2014/main" id="{BB15C28D-4814-357A-F8A6-472898AD5C2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1873767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42">
            <a:extLst>
              <a:ext uri="{FF2B5EF4-FFF2-40B4-BE49-F238E27FC236}">
                <a16:creationId xmlns:a16="http://schemas.microsoft.com/office/drawing/2014/main" id="{D13698EC-73D9-2378-AE6D-E01810A58A7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5341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43">
            <a:extLst>
              <a:ext uri="{FF2B5EF4-FFF2-40B4-BE49-F238E27FC236}">
                <a16:creationId xmlns:a16="http://schemas.microsoft.com/office/drawing/2014/main" id="{C34A75E6-465D-EA91-40C4-29F41EFEB66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2158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3">
            <a:extLst>
              <a:ext uri="{FF2B5EF4-FFF2-40B4-BE49-F238E27FC236}">
                <a16:creationId xmlns:a16="http://schemas.microsoft.com/office/drawing/2014/main" id="{846E9461-47C5-526A-ECD1-88BBDC85AF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4068253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44">
            <a:extLst>
              <a:ext uri="{FF2B5EF4-FFF2-40B4-BE49-F238E27FC236}">
                <a16:creationId xmlns:a16="http://schemas.microsoft.com/office/drawing/2014/main" id="{FBE96B83-D48F-0DDC-078F-4938F32022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98599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45">
            <a:extLst>
              <a:ext uri="{FF2B5EF4-FFF2-40B4-BE49-F238E27FC236}">
                <a16:creationId xmlns:a16="http://schemas.microsoft.com/office/drawing/2014/main" id="{5BE74F11-1246-5C7F-52B3-BAAE08D9DA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5823356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51">
            <a:extLst>
              <a:ext uri="{FF2B5EF4-FFF2-40B4-BE49-F238E27FC236}">
                <a16:creationId xmlns:a16="http://schemas.microsoft.com/office/drawing/2014/main" id="{96AA1DD5-BD1C-2343-85FB-B0931069CFD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9705089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52">
            <a:extLst>
              <a:ext uri="{FF2B5EF4-FFF2-40B4-BE49-F238E27FC236}">
                <a16:creationId xmlns:a16="http://schemas.microsoft.com/office/drawing/2014/main" id="{E23210DF-76E7-B22C-1C28-FEC66A6787E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7780114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53">
            <a:extLst>
              <a:ext uri="{FF2B5EF4-FFF2-40B4-BE49-F238E27FC236}">
                <a16:creationId xmlns:a16="http://schemas.microsoft.com/office/drawing/2014/main" id="{F00C1A0B-CC17-46B2-5FB7-74511010CFA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3976300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54">
            <a:extLst>
              <a:ext uri="{FF2B5EF4-FFF2-40B4-BE49-F238E27FC236}">
                <a16:creationId xmlns:a16="http://schemas.microsoft.com/office/drawing/2014/main" id="{2BE93DA5-C921-B637-4377-87D00334689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231920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57">
            <a:extLst>
              <a:ext uri="{FF2B5EF4-FFF2-40B4-BE49-F238E27FC236}">
                <a16:creationId xmlns:a16="http://schemas.microsoft.com/office/drawing/2014/main" id="{110D6AD7-9DD0-C27E-67E8-34D88581184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908060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58">
            <a:extLst>
              <a:ext uri="{FF2B5EF4-FFF2-40B4-BE49-F238E27FC236}">
                <a16:creationId xmlns:a16="http://schemas.microsoft.com/office/drawing/2014/main" id="{C68EAC10-9508-DF5E-353E-8EDBA7A9663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1465919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61">
            <a:extLst>
              <a:ext uri="{FF2B5EF4-FFF2-40B4-BE49-F238E27FC236}">
                <a16:creationId xmlns:a16="http://schemas.microsoft.com/office/drawing/2014/main" id="{4FFAF7E1-957B-F7BA-62B6-BE1B034ED0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396104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62">
            <a:extLst>
              <a:ext uri="{FF2B5EF4-FFF2-40B4-BE49-F238E27FC236}">
                <a16:creationId xmlns:a16="http://schemas.microsoft.com/office/drawing/2014/main" id="{193F54E4-006C-CB20-1779-FEB4858DFE6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5207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4">
            <a:extLst>
              <a:ext uri="{FF2B5EF4-FFF2-40B4-BE49-F238E27FC236}">
                <a16:creationId xmlns:a16="http://schemas.microsoft.com/office/drawing/2014/main" id="{91265E96-416E-5D6F-8B4D-66F8DD866B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56039679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63">
            <a:extLst>
              <a:ext uri="{FF2B5EF4-FFF2-40B4-BE49-F238E27FC236}">
                <a16:creationId xmlns:a16="http://schemas.microsoft.com/office/drawing/2014/main" id="{2E76E149-B9C9-ADA5-E859-15A6ACC1E8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9213593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71">
            <a:extLst>
              <a:ext uri="{FF2B5EF4-FFF2-40B4-BE49-F238E27FC236}">
                <a16:creationId xmlns:a16="http://schemas.microsoft.com/office/drawing/2014/main" id="{316CE0CD-9EBB-1004-2740-849ACD79D52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25794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72">
            <a:extLst>
              <a:ext uri="{FF2B5EF4-FFF2-40B4-BE49-F238E27FC236}">
                <a16:creationId xmlns:a16="http://schemas.microsoft.com/office/drawing/2014/main" id="{A11C8019-C395-4E17-3F0E-9456E81AEEB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8684896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73">
            <a:extLst>
              <a:ext uri="{FF2B5EF4-FFF2-40B4-BE49-F238E27FC236}">
                <a16:creationId xmlns:a16="http://schemas.microsoft.com/office/drawing/2014/main" id="{44676E44-EEF7-9677-8637-850521B3A53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471730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474">
            <a:extLst>
              <a:ext uri="{FF2B5EF4-FFF2-40B4-BE49-F238E27FC236}">
                <a16:creationId xmlns:a16="http://schemas.microsoft.com/office/drawing/2014/main" id="{0C570E75-B1F0-A0D0-AC1D-521DFDCA966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7513354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611">
            <a:extLst>
              <a:ext uri="{FF2B5EF4-FFF2-40B4-BE49-F238E27FC236}">
                <a16:creationId xmlns:a16="http://schemas.microsoft.com/office/drawing/2014/main" id="{20007F72-B38A-8BC1-4D91-BEF970235E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61494357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711">
            <a:extLst>
              <a:ext uri="{FF2B5EF4-FFF2-40B4-BE49-F238E27FC236}">
                <a16:creationId xmlns:a16="http://schemas.microsoft.com/office/drawing/2014/main" id="{0653EE09-1C5B-B98F-0BBC-84356C2318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21509822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712">
            <a:extLst>
              <a:ext uri="{FF2B5EF4-FFF2-40B4-BE49-F238E27FC236}">
                <a16:creationId xmlns:a16="http://schemas.microsoft.com/office/drawing/2014/main" id="{19AE1AE7-4D39-F41B-4AD8-82C601C999D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876980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714">
            <a:extLst>
              <a:ext uri="{FF2B5EF4-FFF2-40B4-BE49-F238E27FC236}">
                <a16:creationId xmlns:a16="http://schemas.microsoft.com/office/drawing/2014/main" id="{886795E7-4AE8-E602-6F36-E950D5B3EA8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889593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721">
            <a:extLst>
              <a:ext uri="{FF2B5EF4-FFF2-40B4-BE49-F238E27FC236}">
                <a16:creationId xmlns:a16="http://schemas.microsoft.com/office/drawing/2014/main" id="{E409CF44-8F2B-D126-5340-537D7CA303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59751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6E8F-1961-733B-408C-6BB174436348}"/>
              </a:ext>
            </a:extLst>
          </p:cNvPr>
          <p:cNvSpPr>
            <a:spLocks noGrp="1"/>
          </p:cNvSpPr>
          <p:nvPr>
            <p:ph type="title"/>
          </p:nvPr>
        </p:nvSpPr>
        <p:spPr/>
        <p:txBody>
          <a:bodyPr/>
          <a:lstStyle/>
          <a:p>
            <a:r>
              <a:rPr lang="en-US" dirty="0"/>
              <a:t>Duplicates Removed</a:t>
            </a:r>
          </a:p>
        </p:txBody>
      </p:sp>
      <p:sp>
        <p:nvSpPr>
          <p:cNvPr id="3" name="Slide Number Placeholder 2">
            <a:extLst>
              <a:ext uri="{FF2B5EF4-FFF2-40B4-BE49-F238E27FC236}">
                <a16:creationId xmlns:a16="http://schemas.microsoft.com/office/drawing/2014/main" id="{E5C26854-B913-AB0C-BD83-E6AFD7283B00}"/>
              </a:ext>
            </a:extLst>
          </p:cNvPr>
          <p:cNvSpPr>
            <a:spLocks noGrp="1"/>
          </p:cNvSpPr>
          <p:nvPr>
            <p:ph type="sldNum" sz="quarter" idx="11"/>
          </p:nvPr>
        </p:nvSpPr>
        <p:spPr/>
        <p:txBody>
          <a:bodyPr/>
          <a:lstStyle/>
          <a:p>
            <a:fld id="{CC509886-494E-4FE0-8256-1B86C177A75B}" type="slidenum">
              <a:rPr lang="en-US" smtClean="0"/>
              <a:t>4</a:t>
            </a:fld>
            <a:endParaRPr lang="en-US"/>
          </a:p>
        </p:txBody>
      </p:sp>
      <p:sp>
        <p:nvSpPr>
          <p:cNvPr id="4" name="Text Placeholder 3">
            <a:extLst>
              <a:ext uri="{FF2B5EF4-FFF2-40B4-BE49-F238E27FC236}">
                <a16:creationId xmlns:a16="http://schemas.microsoft.com/office/drawing/2014/main" id="{907F37C7-625D-255F-6F96-3252B36A3A21}"/>
              </a:ext>
            </a:extLst>
          </p:cNvPr>
          <p:cNvSpPr>
            <a:spLocks noGrp="1"/>
          </p:cNvSpPr>
          <p:nvPr>
            <p:ph type="body" sz="quarter" idx="12"/>
          </p:nvPr>
        </p:nvSpPr>
        <p:spPr/>
        <p:txBody>
          <a:bodyPr/>
          <a:lstStyle/>
          <a:p>
            <a:r>
              <a:rPr lang="en-US" dirty="0"/>
              <a:t>Several redundant figures have been removed from the slide deck.  When no one in the entire stratum has the outcome of interest, no one will have it in any sampling plans and the confidence intervals will be uniform within each sampling plan.  We have removed duplicated instances where no one was zero dose in the entire stratum.</a:t>
            </a:r>
          </a:p>
        </p:txBody>
      </p:sp>
    </p:spTree>
    <p:extLst>
      <p:ext uri="{BB962C8B-B14F-4D97-AF65-F5344CB8AC3E}">
        <p14:creationId xmlns:p14="http://schemas.microsoft.com/office/powerpoint/2010/main" val="1260269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5">
            <a:extLst>
              <a:ext uri="{FF2B5EF4-FFF2-40B4-BE49-F238E27FC236}">
                <a16:creationId xmlns:a16="http://schemas.microsoft.com/office/drawing/2014/main" id="{E3B0877B-BECF-5F09-461B-163C14DA9D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02353309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722">
            <a:extLst>
              <a:ext uri="{FF2B5EF4-FFF2-40B4-BE49-F238E27FC236}">
                <a16:creationId xmlns:a16="http://schemas.microsoft.com/office/drawing/2014/main" id="{4F5B37A1-FF3D-DB60-58F7-7DED2661373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2857273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723">
            <a:extLst>
              <a:ext uri="{FF2B5EF4-FFF2-40B4-BE49-F238E27FC236}">
                <a16:creationId xmlns:a16="http://schemas.microsoft.com/office/drawing/2014/main" id="{92B0E93F-CD2C-EBBB-E5BE-2B3A176B6AF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3518571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731">
            <a:extLst>
              <a:ext uri="{FF2B5EF4-FFF2-40B4-BE49-F238E27FC236}">
                <a16:creationId xmlns:a16="http://schemas.microsoft.com/office/drawing/2014/main" id="{D38391F9-9B78-ED7C-A4F0-D6AEF06DBB0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1193368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732">
            <a:extLst>
              <a:ext uri="{FF2B5EF4-FFF2-40B4-BE49-F238E27FC236}">
                <a16:creationId xmlns:a16="http://schemas.microsoft.com/office/drawing/2014/main" id="{53D72BA3-36F1-CCE8-2B50-85789438731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98118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11">
            <a:extLst>
              <a:ext uri="{FF2B5EF4-FFF2-40B4-BE49-F238E27FC236}">
                <a16:creationId xmlns:a16="http://schemas.microsoft.com/office/drawing/2014/main" id="{191FE09D-E5F0-CF5D-72CD-B011D8E741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8781502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12">
            <a:extLst>
              <a:ext uri="{FF2B5EF4-FFF2-40B4-BE49-F238E27FC236}">
                <a16:creationId xmlns:a16="http://schemas.microsoft.com/office/drawing/2014/main" id="{9D8BE736-A5FD-4ED7-09B8-68BF62F3865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97503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13">
            <a:extLst>
              <a:ext uri="{FF2B5EF4-FFF2-40B4-BE49-F238E27FC236}">
                <a16:creationId xmlns:a16="http://schemas.microsoft.com/office/drawing/2014/main" id="{1A70A650-3045-BEF1-64E1-A8ED05E50AB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68288642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21">
            <a:extLst>
              <a:ext uri="{FF2B5EF4-FFF2-40B4-BE49-F238E27FC236}">
                <a16:creationId xmlns:a16="http://schemas.microsoft.com/office/drawing/2014/main" id="{A6EE87C3-C5B1-2A86-2242-5DE0AA40EA2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792191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22">
            <a:extLst>
              <a:ext uri="{FF2B5EF4-FFF2-40B4-BE49-F238E27FC236}">
                <a16:creationId xmlns:a16="http://schemas.microsoft.com/office/drawing/2014/main" id="{A0B035B8-F507-3844-AB3F-F3C0D35131C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395686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23">
            <a:extLst>
              <a:ext uri="{FF2B5EF4-FFF2-40B4-BE49-F238E27FC236}">
                <a16:creationId xmlns:a16="http://schemas.microsoft.com/office/drawing/2014/main" id="{80C7D1EF-FC9D-570A-0324-1925808A88F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83727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6">
            <a:extLst>
              <a:ext uri="{FF2B5EF4-FFF2-40B4-BE49-F238E27FC236}">
                <a16:creationId xmlns:a16="http://schemas.microsoft.com/office/drawing/2014/main" id="{41F2D393-3B97-F55C-2113-9024CCA87BC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97327851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24">
            <a:extLst>
              <a:ext uri="{FF2B5EF4-FFF2-40B4-BE49-F238E27FC236}">
                <a16:creationId xmlns:a16="http://schemas.microsoft.com/office/drawing/2014/main" id="{835F6C0C-E189-0939-AEAF-980ADB1086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9741914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31">
            <a:extLst>
              <a:ext uri="{FF2B5EF4-FFF2-40B4-BE49-F238E27FC236}">
                <a16:creationId xmlns:a16="http://schemas.microsoft.com/office/drawing/2014/main" id="{4D3EEB9C-6FA0-96D4-75C9-9E5F294AD1D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9426401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32">
            <a:extLst>
              <a:ext uri="{FF2B5EF4-FFF2-40B4-BE49-F238E27FC236}">
                <a16:creationId xmlns:a16="http://schemas.microsoft.com/office/drawing/2014/main" id="{CD4B4440-BC0C-E7B8-A9F6-2AB96EEC055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73763261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833">
            <a:extLst>
              <a:ext uri="{FF2B5EF4-FFF2-40B4-BE49-F238E27FC236}">
                <a16:creationId xmlns:a16="http://schemas.microsoft.com/office/drawing/2014/main" id="{9B7D09CD-5BC0-8A58-6783-382B23DC17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5589284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tpvr2_nvc_901">
            <a:extLst>
              <a:ext uri="{FF2B5EF4-FFF2-40B4-BE49-F238E27FC236}">
                <a16:creationId xmlns:a16="http://schemas.microsoft.com/office/drawing/2014/main" id="{A77140E0-9A6C-C88D-C253-86917621137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0178376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686017-C0CB-42B9-BE27-7FC7476AADFA}"/>
              </a:ext>
            </a:extLst>
          </p:cNvPr>
          <p:cNvSpPr/>
          <p:nvPr/>
        </p:nvSpPr>
        <p:spPr>
          <a:xfrm>
            <a:off x="7900821" y="3311512"/>
            <a:ext cx="3788873" cy="315457"/>
          </a:xfrm>
          <a:prstGeom prst="rect">
            <a:avLst/>
          </a:prstGeom>
        </p:spPr>
        <p:txBody>
          <a:bodyPr wrap="square" lIns="68567" tIns="34283" rIns="68567" bIns="34283" anchor="ctr">
            <a:spAutoFit/>
          </a:bodyPr>
          <a:lstStyle/>
          <a:p>
            <a:pPr lvl="0"/>
            <a:r>
              <a:rPr lang="en-US" altLang="en-US" sz="1600" dirty="0">
                <a:latin typeface="Arial" panose="020B0604020202020204" pitchFamily="34" charset="0"/>
                <a:cs typeface="Arial" panose="020B0604020202020204" pitchFamily="34" charset="0"/>
              </a:rPr>
              <a:t>www.biostatglobal.com</a:t>
            </a:r>
          </a:p>
        </p:txBody>
      </p:sp>
      <p:grpSp>
        <p:nvGrpSpPr>
          <p:cNvPr id="6" name="Group 5">
            <a:extLst>
              <a:ext uri="{FF2B5EF4-FFF2-40B4-BE49-F238E27FC236}">
                <a16:creationId xmlns:a16="http://schemas.microsoft.com/office/drawing/2014/main" id="{F28B3FD1-4815-4AA7-9D93-27A75253CF37}"/>
              </a:ext>
            </a:extLst>
          </p:cNvPr>
          <p:cNvGrpSpPr/>
          <p:nvPr/>
        </p:nvGrpSpPr>
        <p:grpSpPr>
          <a:xfrm>
            <a:off x="7371261" y="3246545"/>
            <a:ext cx="483149" cy="483274"/>
            <a:chOff x="16236502" y="10284393"/>
            <a:chExt cx="1171269" cy="1171574"/>
          </a:xfrm>
        </p:grpSpPr>
        <p:sp>
          <p:nvSpPr>
            <p:cNvPr id="7" name="Oval 6">
              <a:extLst>
                <a:ext uri="{FF2B5EF4-FFF2-40B4-BE49-F238E27FC236}">
                  <a16:creationId xmlns:a16="http://schemas.microsoft.com/office/drawing/2014/main" id="{37E49E2E-ACD5-4180-BD9D-BD1D2CC054E4}"/>
                </a:ext>
              </a:extLst>
            </p:cNvPr>
            <p:cNvSpPr/>
            <p:nvPr/>
          </p:nvSpPr>
          <p:spPr>
            <a:xfrm flipH="1">
              <a:off x="16236502" y="10284393"/>
              <a:ext cx="1171269" cy="117157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67" tIns="34283" rIns="68567" bIns="34283" rtlCol="0" anchor="ctr"/>
            <a:lstStyle/>
            <a:p>
              <a:pPr algn="ctr"/>
              <a:endParaRPr lang="en-AU" sz="2000" dirty="0">
                <a:solidFill>
                  <a:schemeClr val="bg1"/>
                </a:solidFill>
                <a:cs typeface="Lato Light"/>
              </a:endParaRPr>
            </a:p>
          </p:txBody>
        </p:sp>
        <p:sp>
          <p:nvSpPr>
            <p:cNvPr id="8" name="Freeform 78">
              <a:extLst>
                <a:ext uri="{FF2B5EF4-FFF2-40B4-BE49-F238E27FC236}">
                  <a16:creationId xmlns:a16="http://schemas.microsoft.com/office/drawing/2014/main" id="{2B6D09C6-4FE3-4EC8-8ECD-909797F6A18E}"/>
                </a:ext>
              </a:extLst>
            </p:cNvPr>
            <p:cNvSpPr>
              <a:spLocks noEditPoints="1"/>
            </p:cNvSpPr>
            <p:nvPr/>
          </p:nvSpPr>
          <p:spPr bwMode="auto">
            <a:xfrm>
              <a:off x="16534749" y="10545308"/>
              <a:ext cx="587904" cy="588134"/>
            </a:xfrm>
            <a:custGeom>
              <a:avLst/>
              <a:gdLst/>
              <a:ahLst/>
              <a:cxnLst>
                <a:cxn ang="0">
                  <a:pos x="59" y="54"/>
                </a:cxn>
                <a:cxn ang="0">
                  <a:pos x="53" y="59"/>
                </a:cxn>
                <a:cxn ang="0">
                  <a:pos x="45" y="62"/>
                </a:cxn>
                <a:cxn ang="0">
                  <a:pos x="38" y="59"/>
                </a:cxn>
                <a:cxn ang="0">
                  <a:pos x="30" y="51"/>
                </a:cxn>
                <a:cxn ang="0">
                  <a:pos x="27" y="43"/>
                </a:cxn>
                <a:cxn ang="0">
                  <a:pos x="30" y="36"/>
                </a:cxn>
                <a:cxn ang="0">
                  <a:pos x="27" y="32"/>
                </a:cxn>
                <a:cxn ang="0">
                  <a:pos x="19" y="36"/>
                </a:cxn>
                <a:cxn ang="0">
                  <a:pos x="11" y="32"/>
                </a:cxn>
                <a:cxn ang="0">
                  <a:pos x="3" y="24"/>
                </a:cxn>
                <a:cxn ang="0">
                  <a:pos x="0" y="17"/>
                </a:cxn>
                <a:cxn ang="0">
                  <a:pos x="3" y="9"/>
                </a:cxn>
                <a:cxn ang="0">
                  <a:pos x="9" y="3"/>
                </a:cxn>
                <a:cxn ang="0">
                  <a:pos x="17" y="0"/>
                </a:cxn>
                <a:cxn ang="0">
                  <a:pos x="24" y="4"/>
                </a:cxn>
                <a:cxn ang="0">
                  <a:pos x="32" y="11"/>
                </a:cxn>
                <a:cxn ang="0">
                  <a:pos x="35" y="19"/>
                </a:cxn>
                <a:cxn ang="0">
                  <a:pos x="32" y="27"/>
                </a:cxn>
                <a:cxn ang="0">
                  <a:pos x="35" y="30"/>
                </a:cxn>
                <a:cxn ang="0">
                  <a:pos x="43" y="27"/>
                </a:cxn>
                <a:cxn ang="0">
                  <a:pos x="51" y="30"/>
                </a:cxn>
                <a:cxn ang="0">
                  <a:pos x="59" y="38"/>
                </a:cxn>
                <a:cxn ang="0">
                  <a:pos x="62" y="46"/>
                </a:cxn>
                <a:cxn ang="0">
                  <a:pos x="59" y="54"/>
                </a:cxn>
                <a:cxn ang="0">
                  <a:pos x="27" y="17"/>
                </a:cxn>
                <a:cxn ang="0">
                  <a:pos x="19" y="9"/>
                </a:cxn>
                <a:cxn ang="0">
                  <a:pos x="17" y="8"/>
                </a:cxn>
                <a:cxn ang="0">
                  <a:pos x="14" y="9"/>
                </a:cxn>
                <a:cxn ang="0">
                  <a:pos x="8" y="14"/>
                </a:cxn>
                <a:cxn ang="0">
                  <a:pos x="7" y="17"/>
                </a:cxn>
                <a:cxn ang="0">
                  <a:pos x="8" y="19"/>
                </a:cxn>
                <a:cxn ang="0">
                  <a:pos x="16" y="27"/>
                </a:cxn>
                <a:cxn ang="0">
                  <a:pos x="19" y="28"/>
                </a:cxn>
                <a:cxn ang="0">
                  <a:pos x="22" y="27"/>
                </a:cxn>
                <a:cxn ang="0">
                  <a:pos x="19" y="23"/>
                </a:cxn>
                <a:cxn ang="0">
                  <a:pos x="23" y="19"/>
                </a:cxn>
                <a:cxn ang="0">
                  <a:pos x="27" y="22"/>
                </a:cxn>
                <a:cxn ang="0">
                  <a:pos x="28" y="19"/>
                </a:cxn>
                <a:cxn ang="0">
                  <a:pos x="27" y="17"/>
                </a:cxn>
                <a:cxn ang="0">
                  <a:pos x="54" y="43"/>
                </a:cxn>
                <a:cxn ang="0">
                  <a:pos x="46" y="35"/>
                </a:cxn>
                <a:cxn ang="0">
                  <a:pos x="43" y="34"/>
                </a:cxn>
                <a:cxn ang="0">
                  <a:pos x="40" y="36"/>
                </a:cxn>
                <a:cxn ang="0">
                  <a:pos x="43" y="40"/>
                </a:cxn>
                <a:cxn ang="0">
                  <a:pos x="40" y="43"/>
                </a:cxn>
                <a:cxn ang="0">
                  <a:pos x="35" y="41"/>
                </a:cxn>
                <a:cxn ang="0">
                  <a:pos x="34" y="43"/>
                </a:cxn>
                <a:cxn ang="0">
                  <a:pos x="35" y="46"/>
                </a:cxn>
                <a:cxn ang="0">
                  <a:pos x="43" y="54"/>
                </a:cxn>
                <a:cxn ang="0">
                  <a:pos x="45" y="55"/>
                </a:cxn>
                <a:cxn ang="0">
                  <a:pos x="48" y="54"/>
                </a:cxn>
                <a:cxn ang="0">
                  <a:pos x="54" y="48"/>
                </a:cxn>
                <a:cxn ang="0">
                  <a:pos x="55" y="46"/>
                </a:cxn>
                <a:cxn ang="0">
                  <a:pos x="54" y="43"/>
                </a:cxn>
              </a:cxnLst>
              <a:rect l="0" t="0" r="r" b="b"/>
              <a:pathLst>
                <a:path w="62" h="62">
                  <a:moveTo>
                    <a:pt x="59" y="54"/>
                  </a:moveTo>
                  <a:cubicBezTo>
                    <a:pt x="53" y="59"/>
                    <a:pt x="53" y="59"/>
                    <a:pt x="53" y="59"/>
                  </a:cubicBezTo>
                  <a:cubicBezTo>
                    <a:pt x="51" y="61"/>
                    <a:pt x="48" y="62"/>
                    <a:pt x="45" y="62"/>
                  </a:cubicBezTo>
                  <a:cubicBezTo>
                    <a:pt x="43" y="62"/>
                    <a:pt x="40" y="61"/>
                    <a:pt x="38" y="59"/>
                  </a:cubicBezTo>
                  <a:cubicBezTo>
                    <a:pt x="30" y="51"/>
                    <a:pt x="30" y="51"/>
                    <a:pt x="30" y="51"/>
                  </a:cubicBezTo>
                  <a:cubicBezTo>
                    <a:pt x="28" y="49"/>
                    <a:pt x="27" y="46"/>
                    <a:pt x="27" y="43"/>
                  </a:cubicBezTo>
                  <a:cubicBezTo>
                    <a:pt x="27" y="40"/>
                    <a:pt x="28" y="38"/>
                    <a:pt x="30" y="36"/>
                  </a:cubicBezTo>
                  <a:cubicBezTo>
                    <a:pt x="27" y="32"/>
                    <a:pt x="27" y="32"/>
                    <a:pt x="27" y="32"/>
                  </a:cubicBezTo>
                  <a:cubicBezTo>
                    <a:pt x="25" y="34"/>
                    <a:pt x="22" y="36"/>
                    <a:pt x="19" y="36"/>
                  </a:cubicBezTo>
                  <a:cubicBezTo>
                    <a:pt x="16" y="36"/>
                    <a:pt x="13" y="34"/>
                    <a:pt x="11" y="32"/>
                  </a:cubicBezTo>
                  <a:cubicBezTo>
                    <a:pt x="3" y="24"/>
                    <a:pt x="3" y="24"/>
                    <a:pt x="3" y="24"/>
                  </a:cubicBezTo>
                  <a:cubicBezTo>
                    <a:pt x="1" y="22"/>
                    <a:pt x="0" y="20"/>
                    <a:pt x="0" y="17"/>
                  </a:cubicBezTo>
                  <a:cubicBezTo>
                    <a:pt x="0" y="14"/>
                    <a:pt x="1" y="11"/>
                    <a:pt x="3" y="9"/>
                  </a:cubicBezTo>
                  <a:cubicBezTo>
                    <a:pt x="9" y="3"/>
                    <a:pt x="9" y="3"/>
                    <a:pt x="9" y="3"/>
                  </a:cubicBezTo>
                  <a:cubicBezTo>
                    <a:pt x="11" y="1"/>
                    <a:pt x="14" y="0"/>
                    <a:pt x="17" y="0"/>
                  </a:cubicBezTo>
                  <a:cubicBezTo>
                    <a:pt x="19" y="0"/>
                    <a:pt x="22" y="1"/>
                    <a:pt x="24" y="4"/>
                  </a:cubicBezTo>
                  <a:cubicBezTo>
                    <a:pt x="32" y="11"/>
                    <a:pt x="32" y="11"/>
                    <a:pt x="32" y="11"/>
                  </a:cubicBezTo>
                  <a:cubicBezTo>
                    <a:pt x="34" y="13"/>
                    <a:pt x="35" y="16"/>
                    <a:pt x="35" y="19"/>
                  </a:cubicBezTo>
                  <a:cubicBezTo>
                    <a:pt x="35" y="22"/>
                    <a:pt x="34" y="25"/>
                    <a:pt x="32" y="27"/>
                  </a:cubicBezTo>
                  <a:cubicBezTo>
                    <a:pt x="35" y="30"/>
                    <a:pt x="35" y="30"/>
                    <a:pt x="35" y="30"/>
                  </a:cubicBezTo>
                  <a:cubicBezTo>
                    <a:pt x="37" y="28"/>
                    <a:pt x="40" y="27"/>
                    <a:pt x="43" y="27"/>
                  </a:cubicBezTo>
                  <a:cubicBezTo>
                    <a:pt x="46" y="27"/>
                    <a:pt x="49" y="28"/>
                    <a:pt x="51" y="30"/>
                  </a:cubicBezTo>
                  <a:cubicBezTo>
                    <a:pt x="59" y="38"/>
                    <a:pt x="59" y="38"/>
                    <a:pt x="59" y="38"/>
                  </a:cubicBezTo>
                  <a:cubicBezTo>
                    <a:pt x="61" y="40"/>
                    <a:pt x="62" y="43"/>
                    <a:pt x="62" y="46"/>
                  </a:cubicBezTo>
                  <a:cubicBezTo>
                    <a:pt x="62" y="49"/>
                    <a:pt x="61" y="52"/>
                    <a:pt x="59" y="54"/>
                  </a:cubicBezTo>
                  <a:close/>
                  <a:moveTo>
                    <a:pt x="27" y="17"/>
                  </a:moveTo>
                  <a:cubicBezTo>
                    <a:pt x="19" y="9"/>
                    <a:pt x="19" y="9"/>
                    <a:pt x="19" y="9"/>
                  </a:cubicBezTo>
                  <a:cubicBezTo>
                    <a:pt x="18" y="8"/>
                    <a:pt x="18" y="8"/>
                    <a:pt x="17" y="8"/>
                  </a:cubicBezTo>
                  <a:cubicBezTo>
                    <a:pt x="16" y="8"/>
                    <a:pt x="15" y="8"/>
                    <a:pt x="14" y="9"/>
                  </a:cubicBezTo>
                  <a:cubicBezTo>
                    <a:pt x="8" y="14"/>
                    <a:pt x="8" y="14"/>
                    <a:pt x="8" y="14"/>
                  </a:cubicBezTo>
                  <a:cubicBezTo>
                    <a:pt x="8" y="15"/>
                    <a:pt x="7" y="16"/>
                    <a:pt x="7" y="17"/>
                  </a:cubicBezTo>
                  <a:cubicBezTo>
                    <a:pt x="7" y="18"/>
                    <a:pt x="8" y="19"/>
                    <a:pt x="8" y="19"/>
                  </a:cubicBezTo>
                  <a:cubicBezTo>
                    <a:pt x="16" y="27"/>
                    <a:pt x="16" y="27"/>
                    <a:pt x="16" y="27"/>
                  </a:cubicBezTo>
                  <a:cubicBezTo>
                    <a:pt x="17" y="28"/>
                    <a:pt x="18" y="28"/>
                    <a:pt x="19" y="28"/>
                  </a:cubicBezTo>
                  <a:cubicBezTo>
                    <a:pt x="20" y="28"/>
                    <a:pt x="21" y="28"/>
                    <a:pt x="22" y="27"/>
                  </a:cubicBezTo>
                  <a:cubicBezTo>
                    <a:pt x="20" y="26"/>
                    <a:pt x="19" y="25"/>
                    <a:pt x="19" y="23"/>
                  </a:cubicBezTo>
                  <a:cubicBezTo>
                    <a:pt x="19" y="21"/>
                    <a:pt x="21" y="19"/>
                    <a:pt x="23" y="19"/>
                  </a:cubicBezTo>
                  <a:cubicBezTo>
                    <a:pt x="24" y="19"/>
                    <a:pt x="26" y="21"/>
                    <a:pt x="27" y="22"/>
                  </a:cubicBezTo>
                  <a:cubicBezTo>
                    <a:pt x="28" y="21"/>
                    <a:pt x="28" y="20"/>
                    <a:pt x="28" y="19"/>
                  </a:cubicBezTo>
                  <a:cubicBezTo>
                    <a:pt x="28" y="18"/>
                    <a:pt x="28" y="17"/>
                    <a:pt x="27" y="17"/>
                  </a:cubicBezTo>
                  <a:close/>
                  <a:moveTo>
                    <a:pt x="54" y="43"/>
                  </a:moveTo>
                  <a:cubicBezTo>
                    <a:pt x="46" y="35"/>
                    <a:pt x="46" y="35"/>
                    <a:pt x="46" y="35"/>
                  </a:cubicBezTo>
                  <a:cubicBezTo>
                    <a:pt x="45" y="35"/>
                    <a:pt x="44" y="34"/>
                    <a:pt x="43" y="34"/>
                  </a:cubicBezTo>
                  <a:cubicBezTo>
                    <a:pt x="42" y="34"/>
                    <a:pt x="41" y="35"/>
                    <a:pt x="40" y="36"/>
                  </a:cubicBezTo>
                  <a:cubicBezTo>
                    <a:pt x="42" y="37"/>
                    <a:pt x="43" y="38"/>
                    <a:pt x="43" y="40"/>
                  </a:cubicBezTo>
                  <a:cubicBezTo>
                    <a:pt x="43" y="42"/>
                    <a:pt x="42" y="43"/>
                    <a:pt x="40" y="43"/>
                  </a:cubicBezTo>
                  <a:cubicBezTo>
                    <a:pt x="38" y="43"/>
                    <a:pt x="37" y="42"/>
                    <a:pt x="35" y="41"/>
                  </a:cubicBezTo>
                  <a:cubicBezTo>
                    <a:pt x="34" y="41"/>
                    <a:pt x="34" y="42"/>
                    <a:pt x="34" y="43"/>
                  </a:cubicBezTo>
                  <a:cubicBezTo>
                    <a:pt x="34" y="44"/>
                    <a:pt x="34" y="45"/>
                    <a:pt x="35" y="46"/>
                  </a:cubicBezTo>
                  <a:cubicBezTo>
                    <a:pt x="43" y="54"/>
                    <a:pt x="43" y="54"/>
                    <a:pt x="43" y="54"/>
                  </a:cubicBezTo>
                  <a:cubicBezTo>
                    <a:pt x="44" y="55"/>
                    <a:pt x="45" y="55"/>
                    <a:pt x="45" y="55"/>
                  </a:cubicBezTo>
                  <a:cubicBezTo>
                    <a:pt x="46" y="55"/>
                    <a:pt x="47" y="55"/>
                    <a:pt x="48" y="54"/>
                  </a:cubicBezTo>
                  <a:cubicBezTo>
                    <a:pt x="54" y="48"/>
                    <a:pt x="54" y="48"/>
                    <a:pt x="54" y="48"/>
                  </a:cubicBezTo>
                  <a:cubicBezTo>
                    <a:pt x="54" y="48"/>
                    <a:pt x="55" y="47"/>
                    <a:pt x="55" y="46"/>
                  </a:cubicBezTo>
                  <a:cubicBezTo>
                    <a:pt x="55" y="45"/>
                    <a:pt x="54" y="44"/>
                    <a:pt x="54" y="43"/>
                  </a:cubicBezTo>
                  <a:close/>
                </a:path>
              </a:pathLst>
            </a:custGeom>
            <a:solidFill>
              <a:schemeClr val="accent1"/>
            </a:solidFill>
            <a:ln w="9525">
              <a:noFill/>
              <a:round/>
              <a:headEnd/>
              <a:tailEnd/>
            </a:ln>
          </p:spPr>
          <p:txBody>
            <a:bodyPr vert="horz" wrap="square" lIns="34290" tIns="17145" rIns="34290" bIns="17145" numCol="1" anchor="t" anchorCtr="0" compatLnSpc="1">
              <a:prstTxWarp prst="textNoShape">
                <a:avLst/>
              </a:prstTxWarp>
            </a:bodyPr>
            <a:lstStyle/>
            <a:p>
              <a:endParaRPr lang="en-US" sz="1050">
                <a:solidFill>
                  <a:schemeClr val="bg1"/>
                </a:solidFill>
              </a:endParaRPr>
            </a:p>
          </p:txBody>
        </p:sp>
      </p:grpSp>
      <p:grpSp>
        <p:nvGrpSpPr>
          <p:cNvPr id="9" name="Group 8">
            <a:extLst>
              <a:ext uri="{FF2B5EF4-FFF2-40B4-BE49-F238E27FC236}">
                <a16:creationId xmlns:a16="http://schemas.microsoft.com/office/drawing/2014/main" id="{926F9923-4DF0-4AD5-B4D9-73E727299B42}"/>
              </a:ext>
            </a:extLst>
          </p:cNvPr>
          <p:cNvGrpSpPr/>
          <p:nvPr/>
        </p:nvGrpSpPr>
        <p:grpSpPr>
          <a:xfrm>
            <a:off x="7373434" y="2201736"/>
            <a:ext cx="483149" cy="483274"/>
            <a:chOff x="1994340" y="10251508"/>
            <a:chExt cx="1171269" cy="1171574"/>
          </a:xfrm>
        </p:grpSpPr>
        <p:sp>
          <p:nvSpPr>
            <p:cNvPr id="10" name="Oval 9">
              <a:extLst>
                <a:ext uri="{FF2B5EF4-FFF2-40B4-BE49-F238E27FC236}">
                  <a16:creationId xmlns:a16="http://schemas.microsoft.com/office/drawing/2014/main" id="{802F6F78-D0B7-4FA4-8D7F-65C75F59843A}"/>
                </a:ext>
              </a:extLst>
            </p:cNvPr>
            <p:cNvSpPr/>
            <p:nvPr/>
          </p:nvSpPr>
          <p:spPr>
            <a:xfrm flipH="1">
              <a:off x="1994340" y="10251508"/>
              <a:ext cx="1171269" cy="117157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67" tIns="34283" rIns="68567" bIns="34283" rtlCol="0" anchor="ctr"/>
            <a:lstStyle/>
            <a:p>
              <a:pPr algn="ctr"/>
              <a:endParaRPr lang="en-AU" sz="2000" dirty="0">
                <a:solidFill>
                  <a:schemeClr val="bg1"/>
                </a:solidFill>
                <a:cs typeface="Lato Light"/>
              </a:endParaRPr>
            </a:p>
          </p:txBody>
        </p:sp>
        <p:sp>
          <p:nvSpPr>
            <p:cNvPr id="11" name="Freeform 74">
              <a:extLst>
                <a:ext uri="{FF2B5EF4-FFF2-40B4-BE49-F238E27FC236}">
                  <a16:creationId xmlns:a16="http://schemas.microsoft.com/office/drawing/2014/main" id="{25DA064A-AAF0-4097-A54E-B381CACB2602}"/>
                </a:ext>
              </a:extLst>
            </p:cNvPr>
            <p:cNvSpPr>
              <a:spLocks noEditPoints="1"/>
            </p:cNvSpPr>
            <p:nvPr/>
          </p:nvSpPr>
          <p:spPr bwMode="auto">
            <a:xfrm>
              <a:off x="2325678" y="10588582"/>
              <a:ext cx="567270" cy="484187"/>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1"/>
            </a:solidFill>
            <a:ln w="9525">
              <a:noFill/>
              <a:round/>
              <a:headEnd/>
              <a:tailEnd/>
            </a:ln>
          </p:spPr>
          <p:txBody>
            <a:bodyPr vert="horz" wrap="square" lIns="34290" tIns="17145" rIns="34290" bIns="17145" numCol="1" anchor="t" anchorCtr="0" compatLnSpc="1">
              <a:prstTxWarp prst="textNoShape">
                <a:avLst/>
              </a:prstTxWarp>
            </a:bodyPr>
            <a:lstStyle/>
            <a:p>
              <a:endParaRPr lang="en-US" sz="1050">
                <a:solidFill>
                  <a:schemeClr val="bg1"/>
                </a:solidFill>
              </a:endParaRPr>
            </a:p>
          </p:txBody>
        </p:sp>
      </p:grpSp>
      <p:sp>
        <p:nvSpPr>
          <p:cNvPr id="14" name="Rectangle 13">
            <a:extLst>
              <a:ext uri="{FF2B5EF4-FFF2-40B4-BE49-F238E27FC236}">
                <a16:creationId xmlns:a16="http://schemas.microsoft.com/office/drawing/2014/main" id="{9FB8CC60-7CBD-4974-B185-AB4F3E01F3F7}"/>
              </a:ext>
            </a:extLst>
          </p:cNvPr>
          <p:cNvSpPr/>
          <p:nvPr/>
        </p:nvSpPr>
        <p:spPr>
          <a:xfrm>
            <a:off x="7900821" y="2201736"/>
            <a:ext cx="3192660" cy="392914"/>
          </a:xfrm>
          <a:prstGeom prst="rect">
            <a:avLst/>
          </a:prstGeom>
        </p:spPr>
        <p:txBody>
          <a:bodyPr wrap="square" lIns="68567" tIns="34283" rIns="68567" bIns="34283" anchor="ctr">
            <a:spAutoFit/>
          </a:bodyPr>
          <a:lstStyle/>
          <a:p>
            <a:pPr>
              <a:lnSpc>
                <a:spcPct val="150000"/>
              </a:lnSpc>
            </a:pPr>
            <a:r>
              <a:rPr lang="en-US" sz="1600" dirty="0">
                <a:latin typeface="Arial" panose="020B0604020202020204" pitchFamily="34" charset="0"/>
                <a:cs typeface="Arial" panose="020B0604020202020204" pitchFamily="34" charset="0"/>
              </a:rPr>
              <a:t>Dale.Rhoda@biostatglobal.com</a:t>
            </a:r>
          </a:p>
        </p:txBody>
      </p:sp>
      <p:sp>
        <p:nvSpPr>
          <p:cNvPr id="16" name="Oval 15">
            <a:extLst>
              <a:ext uri="{FF2B5EF4-FFF2-40B4-BE49-F238E27FC236}">
                <a16:creationId xmlns:a16="http://schemas.microsoft.com/office/drawing/2014/main" id="{0F0D9E22-83BD-437D-905D-45C08C5FCC5A}"/>
              </a:ext>
            </a:extLst>
          </p:cNvPr>
          <p:cNvSpPr/>
          <p:nvPr/>
        </p:nvSpPr>
        <p:spPr>
          <a:xfrm flipH="1">
            <a:off x="7385050" y="4307417"/>
            <a:ext cx="483149" cy="48327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67" tIns="34283" rIns="68567" bIns="34283" rtlCol="0" anchor="ctr"/>
          <a:lstStyle/>
          <a:p>
            <a:pPr algn="ctr"/>
            <a:endParaRPr lang="en-AU" sz="1600" dirty="0">
              <a:solidFill>
                <a:schemeClr val="bg1"/>
              </a:solidFill>
              <a:cs typeface="Lato Light"/>
            </a:endParaRPr>
          </a:p>
        </p:txBody>
      </p:sp>
      <p:sp>
        <p:nvSpPr>
          <p:cNvPr id="20" name="Rectangle 19">
            <a:extLst>
              <a:ext uri="{FF2B5EF4-FFF2-40B4-BE49-F238E27FC236}">
                <a16:creationId xmlns:a16="http://schemas.microsoft.com/office/drawing/2014/main" id="{2574C5E0-A19D-4FAD-9439-15791D731229}"/>
              </a:ext>
            </a:extLst>
          </p:cNvPr>
          <p:cNvSpPr/>
          <p:nvPr/>
        </p:nvSpPr>
        <p:spPr>
          <a:xfrm>
            <a:off x="7900820" y="4262928"/>
            <a:ext cx="3788873" cy="392914"/>
          </a:xfrm>
          <a:prstGeom prst="rect">
            <a:avLst/>
          </a:prstGeom>
        </p:spPr>
        <p:txBody>
          <a:bodyPr wrap="square" lIns="68567" tIns="34283" rIns="68567" bIns="34283" anchor="ctr">
            <a:spAutoFit/>
          </a:bodyPr>
          <a:lstStyle/>
          <a:p>
            <a:pPr>
              <a:lnSpc>
                <a:spcPct val="150000"/>
              </a:lnSpc>
            </a:pPr>
            <a:r>
              <a:rPr lang="en-US" sz="1600" b="0" i="0" dirty="0">
                <a:effectLst/>
                <a:latin typeface="Arial" panose="020B0604020202020204" pitchFamily="34" charset="0"/>
                <a:cs typeface="Arial" panose="020B0604020202020204" pitchFamily="34" charset="0"/>
              </a:rPr>
              <a:t>+1 (614) 499-2351  (Mobile / WhatsApp)</a:t>
            </a:r>
            <a:endParaRPr lang="en-US" sz="1600" dirty="0">
              <a:latin typeface="Arial" panose="020B0604020202020204" pitchFamily="34" charset="0"/>
              <a:cs typeface="Arial" panose="020B0604020202020204" pitchFamily="34" charset="0"/>
            </a:endParaRPr>
          </a:p>
        </p:txBody>
      </p:sp>
      <p:pic>
        <p:nvPicPr>
          <p:cNvPr id="21" name="Graphic 20">
            <a:extLst>
              <a:ext uri="{FF2B5EF4-FFF2-40B4-BE49-F238E27FC236}">
                <a16:creationId xmlns:a16="http://schemas.microsoft.com/office/drawing/2014/main" id="{ECB7E5F8-9B0A-4518-A1F3-B75D43BA5A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8916" y="4425489"/>
            <a:ext cx="230353" cy="230353"/>
          </a:xfrm>
          <a:prstGeom prst="rect">
            <a:avLst/>
          </a:prstGeom>
        </p:spPr>
      </p:pic>
    </p:spTree>
    <p:extLst>
      <p:ext uri="{BB962C8B-B14F-4D97-AF65-F5344CB8AC3E}">
        <p14:creationId xmlns:p14="http://schemas.microsoft.com/office/powerpoint/2010/main" val="3032332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7">
            <a:extLst>
              <a:ext uri="{FF2B5EF4-FFF2-40B4-BE49-F238E27FC236}">
                <a16:creationId xmlns:a16="http://schemas.microsoft.com/office/drawing/2014/main" id="{0F55A1DB-0F6D-8FC2-274D-3053892432D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76890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8">
            <a:extLst>
              <a:ext uri="{FF2B5EF4-FFF2-40B4-BE49-F238E27FC236}">
                <a16:creationId xmlns:a16="http://schemas.microsoft.com/office/drawing/2014/main" id="{4065FEF4-17B7-C887-148F-42BE0AC604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01928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9">
            <a:extLst>
              <a:ext uri="{FF2B5EF4-FFF2-40B4-BE49-F238E27FC236}">
                <a16:creationId xmlns:a16="http://schemas.microsoft.com/office/drawing/2014/main" id="{2AC3DB54-B730-E81D-2E14-1C8922CE465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2084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0">
            <a:extLst>
              <a:ext uri="{FF2B5EF4-FFF2-40B4-BE49-F238E27FC236}">
                <a16:creationId xmlns:a16="http://schemas.microsoft.com/office/drawing/2014/main" id="{0560FEC1-0274-3F61-723A-A08CDB941FD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87846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1">
            <a:extLst>
              <a:ext uri="{FF2B5EF4-FFF2-40B4-BE49-F238E27FC236}">
                <a16:creationId xmlns:a16="http://schemas.microsoft.com/office/drawing/2014/main" id="{52890D0F-55D6-CA1D-CB1B-0AC3E0086B3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391572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2">
            <a:extLst>
              <a:ext uri="{FF2B5EF4-FFF2-40B4-BE49-F238E27FC236}">
                <a16:creationId xmlns:a16="http://schemas.microsoft.com/office/drawing/2014/main" id="{74518C19-C3AF-5D4A-8748-061E6500B04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29268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3">
            <a:extLst>
              <a:ext uri="{FF2B5EF4-FFF2-40B4-BE49-F238E27FC236}">
                <a16:creationId xmlns:a16="http://schemas.microsoft.com/office/drawing/2014/main" id="{A44AFFC1-BF0B-7F4C-6963-F95B440A7A8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13534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4">
            <a:extLst>
              <a:ext uri="{FF2B5EF4-FFF2-40B4-BE49-F238E27FC236}">
                <a16:creationId xmlns:a16="http://schemas.microsoft.com/office/drawing/2014/main" id="{717F702B-A337-6451-4BA4-0A522A3C88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56821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EE149-A432-96F2-9639-CE1956CB740E}"/>
              </a:ext>
            </a:extLst>
          </p:cNvPr>
          <p:cNvSpPr>
            <a:spLocks noGrp="1"/>
          </p:cNvSpPr>
          <p:nvPr>
            <p:ph type="title"/>
          </p:nvPr>
        </p:nvSpPr>
        <p:spPr/>
        <p:txBody>
          <a:bodyPr/>
          <a:lstStyle/>
          <a:p>
            <a:r>
              <a:rPr lang="en-US" dirty="0"/>
              <a:t>Data from Burkina Faso 2016</a:t>
            </a:r>
          </a:p>
        </p:txBody>
      </p:sp>
      <p:sp>
        <p:nvSpPr>
          <p:cNvPr id="2" name="Slide Number Placeholder 1">
            <a:extLst>
              <a:ext uri="{FF2B5EF4-FFF2-40B4-BE49-F238E27FC236}">
                <a16:creationId xmlns:a16="http://schemas.microsoft.com/office/drawing/2014/main" id="{3539513D-44C4-CD66-8BD4-A56BF0FEDBD2}"/>
              </a:ext>
            </a:extLst>
          </p:cNvPr>
          <p:cNvSpPr>
            <a:spLocks noGrp="1"/>
          </p:cNvSpPr>
          <p:nvPr>
            <p:ph type="sldNum" sz="quarter" idx="11"/>
          </p:nvPr>
        </p:nvSpPr>
        <p:spPr/>
        <p:txBody>
          <a:bodyPr/>
          <a:lstStyle/>
          <a:p>
            <a:fld id="{26A120B8-FF53-4673-9832-4BFAF9EC47C9}" type="slidenum">
              <a:rPr lang="en-US" smtClean="0"/>
              <a:t>5</a:t>
            </a:fld>
            <a:endParaRPr lang="en-US"/>
          </a:p>
        </p:txBody>
      </p:sp>
      <p:sp>
        <p:nvSpPr>
          <p:cNvPr id="4" name="Text Placeholder 3">
            <a:extLst>
              <a:ext uri="{FF2B5EF4-FFF2-40B4-BE49-F238E27FC236}">
                <a16:creationId xmlns:a16="http://schemas.microsoft.com/office/drawing/2014/main" id="{5B5A5E31-EB78-EDCD-5E40-F5D7232192B1}"/>
              </a:ext>
            </a:extLst>
          </p:cNvPr>
          <p:cNvSpPr>
            <a:spLocks noGrp="1"/>
          </p:cNvSpPr>
          <p:nvPr>
            <p:ph type="body" sz="quarter" idx="12"/>
          </p:nvPr>
        </p:nvSpPr>
        <p:spPr/>
        <p:txBody>
          <a:bodyPr/>
          <a:lstStyle/>
          <a:p>
            <a:r>
              <a:rPr lang="en-US" dirty="0"/>
              <a:t>The following slides show simulation output for the outcome: Fully Vaccinated Child</a:t>
            </a:r>
          </a:p>
          <a:p>
            <a:r>
              <a:rPr lang="en-US" dirty="0"/>
              <a:t>This analysis is unweighted, so these data have been modified slightly to ignore survey weights and to each include 100 faux respondents per cluster.  The data used for the simulation looks very much like that in the survey and retains all the important original features.</a:t>
            </a:r>
          </a:p>
        </p:txBody>
      </p:sp>
    </p:spTree>
    <p:extLst>
      <p:ext uri="{BB962C8B-B14F-4D97-AF65-F5344CB8AC3E}">
        <p14:creationId xmlns:p14="http://schemas.microsoft.com/office/powerpoint/2010/main" val="485965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5">
            <a:extLst>
              <a:ext uri="{FF2B5EF4-FFF2-40B4-BE49-F238E27FC236}">
                <a16:creationId xmlns:a16="http://schemas.microsoft.com/office/drawing/2014/main" id="{68CE5B21-3DDD-F562-954C-4BE866F8BF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312040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6">
            <a:extLst>
              <a:ext uri="{FF2B5EF4-FFF2-40B4-BE49-F238E27FC236}">
                <a16:creationId xmlns:a16="http://schemas.microsoft.com/office/drawing/2014/main" id="{3A678694-F4A9-ACAF-EF7B-77C16E4A471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891096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7">
            <a:extLst>
              <a:ext uri="{FF2B5EF4-FFF2-40B4-BE49-F238E27FC236}">
                <a16:creationId xmlns:a16="http://schemas.microsoft.com/office/drawing/2014/main" id="{27F65E9B-CC39-E7AC-6D75-9D9F08B41DF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59319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8">
            <a:extLst>
              <a:ext uri="{FF2B5EF4-FFF2-40B4-BE49-F238E27FC236}">
                <a16:creationId xmlns:a16="http://schemas.microsoft.com/office/drawing/2014/main" id="{418CC126-1C18-0E72-B72A-8B93C1AFEE0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96129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9">
            <a:extLst>
              <a:ext uri="{FF2B5EF4-FFF2-40B4-BE49-F238E27FC236}">
                <a16:creationId xmlns:a16="http://schemas.microsoft.com/office/drawing/2014/main" id="{B56280B3-CA0A-CB10-914F-5A4B89C3E1E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90669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0">
            <a:extLst>
              <a:ext uri="{FF2B5EF4-FFF2-40B4-BE49-F238E27FC236}">
                <a16:creationId xmlns:a16="http://schemas.microsoft.com/office/drawing/2014/main" id="{4FD920A9-BB3D-121A-3BDB-5A0751E16B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02970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1">
            <a:extLst>
              <a:ext uri="{FF2B5EF4-FFF2-40B4-BE49-F238E27FC236}">
                <a16:creationId xmlns:a16="http://schemas.microsoft.com/office/drawing/2014/main" id="{E7514108-CCC6-840B-316B-7C51BF8CA0A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67474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2">
            <a:extLst>
              <a:ext uri="{FF2B5EF4-FFF2-40B4-BE49-F238E27FC236}">
                <a16:creationId xmlns:a16="http://schemas.microsoft.com/office/drawing/2014/main" id="{C6565C0A-3DA8-3D72-56FF-D2B3A85CFF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0472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3">
            <a:extLst>
              <a:ext uri="{FF2B5EF4-FFF2-40B4-BE49-F238E27FC236}">
                <a16:creationId xmlns:a16="http://schemas.microsoft.com/office/drawing/2014/main" id="{2013D383-B7CC-407F-06EA-E2F0B18C8AF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585303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4">
            <a:extLst>
              <a:ext uri="{FF2B5EF4-FFF2-40B4-BE49-F238E27FC236}">
                <a16:creationId xmlns:a16="http://schemas.microsoft.com/office/drawing/2014/main" id="{9F510E6E-E58E-C2DB-5553-92782B3E36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57166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1">
            <a:extLst>
              <a:ext uri="{FF2B5EF4-FFF2-40B4-BE49-F238E27FC236}">
                <a16:creationId xmlns:a16="http://schemas.microsoft.com/office/drawing/2014/main" id="{C231B438-B344-2885-964D-DFD1263AACD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27943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5">
            <a:extLst>
              <a:ext uri="{FF2B5EF4-FFF2-40B4-BE49-F238E27FC236}">
                <a16:creationId xmlns:a16="http://schemas.microsoft.com/office/drawing/2014/main" id="{FE4D3101-9A43-C705-D032-0AF6B3F4C6A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05639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6">
            <a:extLst>
              <a:ext uri="{FF2B5EF4-FFF2-40B4-BE49-F238E27FC236}">
                <a16:creationId xmlns:a16="http://schemas.microsoft.com/office/drawing/2014/main" id="{9A6DCBC0-2844-7D44-4B49-F4FAE19233C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81895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7">
            <a:extLst>
              <a:ext uri="{FF2B5EF4-FFF2-40B4-BE49-F238E27FC236}">
                <a16:creationId xmlns:a16="http://schemas.microsoft.com/office/drawing/2014/main" id="{A0F50633-87CE-6169-9051-179A5EC602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20272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8">
            <a:extLst>
              <a:ext uri="{FF2B5EF4-FFF2-40B4-BE49-F238E27FC236}">
                <a16:creationId xmlns:a16="http://schemas.microsoft.com/office/drawing/2014/main" id="{3405BD38-8C01-AB4E-0F7F-F9CB8B281D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284684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59">
            <a:extLst>
              <a:ext uri="{FF2B5EF4-FFF2-40B4-BE49-F238E27FC236}">
                <a16:creationId xmlns:a16="http://schemas.microsoft.com/office/drawing/2014/main" id="{42A47523-2FB4-29FD-9C42-52291BC2C22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837254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60">
            <a:extLst>
              <a:ext uri="{FF2B5EF4-FFF2-40B4-BE49-F238E27FC236}">
                <a16:creationId xmlns:a16="http://schemas.microsoft.com/office/drawing/2014/main" id="{63C71A27-6C5E-895B-9C9B-C9BDAD0DD49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28902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61">
            <a:extLst>
              <a:ext uri="{FF2B5EF4-FFF2-40B4-BE49-F238E27FC236}">
                <a16:creationId xmlns:a16="http://schemas.microsoft.com/office/drawing/2014/main" id="{17C10052-463C-5675-246C-46F5CA250F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3859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62">
            <a:extLst>
              <a:ext uri="{FF2B5EF4-FFF2-40B4-BE49-F238E27FC236}">
                <a16:creationId xmlns:a16="http://schemas.microsoft.com/office/drawing/2014/main" id="{EB248263-30FF-8175-F703-80002CC372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766850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63">
            <a:extLst>
              <a:ext uri="{FF2B5EF4-FFF2-40B4-BE49-F238E27FC236}">
                <a16:creationId xmlns:a16="http://schemas.microsoft.com/office/drawing/2014/main" id="{97906131-F421-489F-023B-1095339CB68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862455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EE149-A432-96F2-9639-CE1956CB740E}"/>
              </a:ext>
            </a:extLst>
          </p:cNvPr>
          <p:cNvSpPr>
            <a:spLocks noGrp="1"/>
          </p:cNvSpPr>
          <p:nvPr>
            <p:ph type="title"/>
          </p:nvPr>
        </p:nvSpPr>
        <p:spPr/>
        <p:txBody>
          <a:bodyPr/>
          <a:lstStyle/>
          <a:p>
            <a:r>
              <a:rPr lang="en-US" dirty="0"/>
              <a:t>Data from Burkina Faso 2016</a:t>
            </a:r>
          </a:p>
        </p:txBody>
      </p:sp>
      <p:sp>
        <p:nvSpPr>
          <p:cNvPr id="2" name="Slide Number Placeholder 1">
            <a:extLst>
              <a:ext uri="{FF2B5EF4-FFF2-40B4-BE49-F238E27FC236}">
                <a16:creationId xmlns:a16="http://schemas.microsoft.com/office/drawing/2014/main" id="{3539513D-44C4-CD66-8BD4-A56BF0FEDBD2}"/>
              </a:ext>
            </a:extLst>
          </p:cNvPr>
          <p:cNvSpPr>
            <a:spLocks noGrp="1"/>
          </p:cNvSpPr>
          <p:nvPr>
            <p:ph type="sldNum" sz="quarter" idx="11"/>
          </p:nvPr>
        </p:nvSpPr>
        <p:spPr/>
        <p:txBody>
          <a:bodyPr/>
          <a:lstStyle/>
          <a:p>
            <a:fld id="{26A120B8-FF53-4673-9832-4BFAF9EC47C9}" type="slidenum">
              <a:rPr lang="en-US" smtClean="0"/>
              <a:t>69</a:t>
            </a:fld>
            <a:endParaRPr lang="en-US"/>
          </a:p>
        </p:txBody>
      </p:sp>
      <p:sp>
        <p:nvSpPr>
          <p:cNvPr id="4" name="Text Placeholder 3">
            <a:extLst>
              <a:ext uri="{FF2B5EF4-FFF2-40B4-BE49-F238E27FC236}">
                <a16:creationId xmlns:a16="http://schemas.microsoft.com/office/drawing/2014/main" id="{5B5A5E31-EB78-EDCD-5E40-F5D7232192B1}"/>
              </a:ext>
            </a:extLst>
          </p:cNvPr>
          <p:cNvSpPr>
            <a:spLocks noGrp="1"/>
          </p:cNvSpPr>
          <p:nvPr>
            <p:ph type="body" sz="quarter" idx="12"/>
          </p:nvPr>
        </p:nvSpPr>
        <p:spPr/>
        <p:txBody>
          <a:bodyPr/>
          <a:lstStyle/>
          <a:p>
            <a:r>
              <a:rPr lang="en-US" dirty="0"/>
              <a:t>The following slides show simulation output for the outcome: Zero Dose</a:t>
            </a:r>
          </a:p>
          <a:p>
            <a:r>
              <a:rPr lang="en-US" dirty="0"/>
              <a:t>This analysis is unweighted, so these data have been modified slightly to ignore survey weights and to each include 100 faux respondents per cluster.  The data used for the simulation looks very much like that in the survey and retains all the important original features.</a:t>
            </a:r>
          </a:p>
        </p:txBody>
      </p:sp>
    </p:spTree>
    <p:extLst>
      <p:ext uri="{BB962C8B-B14F-4D97-AF65-F5344CB8AC3E}">
        <p14:creationId xmlns:p14="http://schemas.microsoft.com/office/powerpoint/2010/main" val="1197892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2">
            <a:extLst>
              <a:ext uri="{FF2B5EF4-FFF2-40B4-BE49-F238E27FC236}">
                <a16:creationId xmlns:a16="http://schemas.microsoft.com/office/drawing/2014/main" id="{BC2058D4-F35D-4219-26CE-BAE4BA6E402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1444947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1">
            <a:extLst>
              <a:ext uri="{FF2B5EF4-FFF2-40B4-BE49-F238E27FC236}">
                <a16:creationId xmlns:a16="http://schemas.microsoft.com/office/drawing/2014/main" id="{DDACC888-C769-DA53-94F0-2E8E438501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5101341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
            <a:extLst>
              <a:ext uri="{FF2B5EF4-FFF2-40B4-BE49-F238E27FC236}">
                <a16:creationId xmlns:a16="http://schemas.microsoft.com/office/drawing/2014/main" id="{2532F916-1B1E-AE84-25BC-0BC37A2C08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844000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4">
            <a:extLst>
              <a:ext uri="{FF2B5EF4-FFF2-40B4-BE49-F238E27FC236}">
                <a16:creationId xmlns:a16="http://schemas.microsoft.com/office/drawing/2014/main" id="{598BCAFB-361E-61CD-24C0-ED3B3545E6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599910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6">
            <a:extLst>
              <a:ext uri="{FF2B5EF4-FFF2-40B4-BE49-F238E27FC236}">
                <a16:creationId xmlns:a16="http://schemas.microsoft.com/office/drawing/2014/main" id="{EB3F58B8-C2FC-9E7C-64AD-9D3E2CAC456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803495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7">
            <a:extLst>
              <a:ext uri="{FF2B5EF4-FFF2-40B4-BE49-F238E27FC236}">
                <a16:creationId xmlns:a16="http://schemas.microsoft.com/office/drawing/2014/main" id="{978F6BEA-690A-9ECF-3ECB-2D87AD3EDAA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412377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8">
            <a:extLst>
              <a:ext uri="{FF2B5EF4-FFF2-40B4-BE49-F238E27FC236}">
                <a16:creationId xmlns:a16="http://schemas.microsoft.com/office/drawing/2014/main" id="{1F1E27EF-4169-5DD1-3FD0-23EF31688D9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1795086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9">
            <a:extLst>
              <a:ext uri="{FF2B5EF4-FFF2-40B4-BE49-F238E27FC236}">
                <a16:creationId xmlns:a16="http://schemas.microsoft.com/office/drawing/2014/main" id="{DAFF331E-72AB-0D22-A486-DAFA5F6D2AE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137401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10">
            <a:extLst>
              <a:ext uri="{FF2B5EF4-FFF2-40B4-BE49-F238E27FC236}">
                <a16:creationId xmlns:a16="http://schemas.microsoft.com/office/drawing/2014/main" id="{251A94A6-7CEB-0E76-7E10-61D7379B67A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758899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12">
            <a:extLst>
              <a:ext uri="{FF2B5EF4-FFF2-40B4-BE49-F238E27FC236}">
                <a16:creationId xmlns:a16="http://schemas.microsoft.com/office/drawing/2014/main" id="{D8120327-484D-A279-5898-10B0B89C67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667710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15">
            <a:extLst>
              <a:ext uri="{FF2B5EF4-FFF2-40B4-BE49-F238E27FC236}">
                <a16:creationId xmlns:a16="http://schemas.microsoft.com/office/drawing/2014/main" id="{FAAF61C2-CD83-1D23-7B1B-04DDD15764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061240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3">
            <a:extLst>
              <a:ext uri="{FF2B5EF4-FFF2-40B4-BE49-F238E27FC236}">
                <a16:creationId xmlns:a16="http://schemas.microsoft.com/office/drawing/2014/main" id="{3F8BDE4A-2DD8-AC62-CE54-0E7054EC4ED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416774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16">
            <a:extLst>
              <a:ext uri="{FF2B5EF4-FFF2-40B4-BE49-F238E27FC236}">
                <a16:creationId xmlns:a16="http://schemas.microsoft.com/office/drawing/2014/main" id="{D484D9DC-15A3-DD24-088D-6FF5F29F2C9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268137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17">
            <a:extLst>
              <a:ext uri="{FF2B5EF4-FFF2-40B4-BE49-F238E27FC236}">
                <a16:creationId xmlns:a16="http://schemas.microsoft.com/office/drawing/2014/main" id="{761D8962-5CBF-D0D6-E630-373582F8A0E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90041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18">
            <a:extLst>
              <a:ext uri="{FF2B5EF4-FFF2-40B4-BE49-F238E27FC236}">
                <a16:creationId xmlns:a16="http://schemas.microsoft.com/office/drawing/2014/main" id="{6E360CE3-AEFD-8F48-25EE-7FB0D718423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557147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19">
            <a:extLst>
              <a:ext uri="{FF2B5EF4-FFF2-40B4-BE49-F238E27FC236}">
                <a16:creationId xmlns:a16="http://schemas.microsoft.com/office/drawing/2014/main" id="{BECAFDB3-FF9F-4525-9C26-D1CDF6085ED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959308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21">
            <a:extLst>
              <a:ext uri="{FF2B5EF4-FFF2-40B4-BE49-F238E27FC236}">
                <a16:creationId xmlns:a16="http://schemas.microsoft.com/office/drawing/2014/main" id="{EBD8D2D3-B3F4-549F-F64D-62B96CEF929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30082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22">
            <a:extLst>
              <a:ext uri="{FF2B5EF4-FFF2-40B4-BE49-F238E27FC236}">
                <a16:creationId xmlns:a16="http://schemas.microsoft.com/office/drawing/2014/main" id="{4D7C8927-4B2D-A7A8-3F4F-3FB60B7F8DE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166180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23">
            <a:extLst>
              <a:ext uri="{FF2B5EF4-FFF2-40B4-BE49-F238E27FC236}">
                <a16:creationId xmlns:a16="http://schemas.microsoft.com/office/drawing/2014/main" id="{26DB93C1-7866-652B-1974-9CA833FDD3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087685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24">
            <a:extLst>
              <a:ext uri="{FF2B5EF4-FFF2-40B4-BE49-F238E27FC236}">
                <a16:creationId xmlns:a16="http://schemas.microsoft.com/office/drawing/2014/main" id="{D8F41786-6D12-069C-377D-348A646354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202632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26">
            <a:extLst>
              <a:ext uri="{FF2B5EF4-FFF2-40B4-BE49-F238E27FC236}">
                <a16:creationId xmlns:a16="http://schemas.microsoft.com/office/drawing/2014/main" id="{A7849295-58DB-6FFB-4FF2-95BB9C26610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415531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27">
            <a:extLst>
              <a:ext uri="{FF2B5EF4-FFF2-40B4-BE49-F238E27FC236}">
                <a16:creationId xmlns:a16="http://schemas.microsoft.com/office/drawing/2014/main" id="{6D5A8F63-D5A9-38B7-2A4E-935A41F2C9B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36273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fvc_4">
            <a:extLst>
              <a:ext uri="{FF2B5EF4-FFF2-40B4-BE49-F238E27FC236}">
                <a16:creationId xmlns:a16="http://schemas.microsoft.com/office/drawing/2014/main" id="{D523DBBB-766E-27E5-003F-9275C73DB0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4443126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29">
            <a:extLst>
              <a:ext uri="{FF2B5EF4-FFF2-40B4-BE49-F238E27FC236}">
                <a16:creationId xmlns:a16="http://schemas.microsoft.com/office/drawing/2014/main" id="{2BF44FED-ADC1-3280-EED8-7D56E74BA97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69605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0">
            <a:extLst>
              <a:ext uri="{FF2B5EF4-FFF2-40B4-BE49-F238E27FC236}">
                <a16:creationId xmlns:a16="http://schemas.microsoft.com/office/drawing/2014/main" id="{FDF89C3C-2392-C032-2ED4-7FD5B634B8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903750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1">
            <a:extLst>
              <a:ext uri="{FF2B5EF4-FFF2-40B4-BE49-F238E27FC236}">
                <a16:creationId xmlns:a16="http://schemas.microsoft.com/office/drawing/2014/main" id="{8E15EB88-D483-49B8-C9A5-ABE9551E788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5138702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2">
            <a:extLst>
              <a:ext uri="{FF2B5EF4-FFF2-40B4-BE49-F238E27FC236}">
                <a16:creationId xmlns:a16="http://schemas.microsoft.com/office/drawing/2014/main" id="{13099728-F527-5B5A-00D0-5B6D65A55D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7174300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3">
            <a:extLst>
              <a:ext uri="{FF2B5EF4-FFF2-40B4-BE49-F238E27FC236}">
                <a16:creationId xmlns:a16="http://schemas.microsoft.com/office/drawing/2014/main" id="{547E234B-0E65-A445-1B6C-C66F8FC4E96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0419687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4">
            <a:extLst>
              <a:ext uri="{FF2B5EF4-FFF2-40B4-BE49-F238E27FC236}">
                <a16:creationId xmlns:a16="http://schemas.microsoft.com/office/drawing/2014/main" id="{912F5540-5E54-5A20-4472-3BBACC9ACB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491769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5">
            <a:extLst>
              <a:ext uri="{FF2B5EF4-FFF2-40B4-BE49-F238E27FC236}">
                <a16:creationId xmlns:a16="http://schemas.microsoft.com/office/drawing/2014/main" id="{03A9A116-CE72-E621-C5E1-9B800E6378B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26504575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6">
            <a:extLst>
              <a:ext uri="{FF2B5EF4-FFF2-40B4-BE49-F238E27FC236}">
                <a16:creationId xmlns:a16="http://schemas.microsoft.com/office/drawing/2014/main" id="{E51FC666-69FF-C6A4-460F-B1907975DF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6413990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7">
            <a:extLst>
              <a:ext uri="{FF2B5EF4-FFF2-40B4-BE49-F238E27FC236}">
                <a16:creationId xmlns:a16="http://schemas.microsoft.com/office/drawing/2014/main" id="{23635B89-22DC-F73A-21CA-906E6EC1CFF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3539764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otv2_bfaso16_nvc_38">
            <a:extLst>
              <a:ext uri="{FF2B5EF4-FFF2-40B4-BE49-F238E27FC236}">
                <a16:creationId xmlns:a16="http://schemas.microsoft.com/office/drawing/2014/main" id="{6C293AFF-10B4-8B5C-4A50-006754967F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636507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 White PPTX with Black Text</Template>
  <TotalTime>9</TotalTime>
  <Words>886</Words>
  <Application>Microsoft Office PowerPoint</Application>
  <PresentationFormat>Widescreen</PresentationFormat>
  <Paragraphs>57</Paragraphs>
  <Slides>415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415</vt:i4>
      </vt:variant>
    </vt:vector>
  </HeadingPairs>
  <TitlesOfParts>
    <vt:vector size="419" baseType="lpstr">
      <vt:lpstr>Arial</vt:lpstr>
      <vt:lpstr>Calibri</vt:lpstr>
      <vt:lpstr>Calibri Light</vt:lpstr>
      <vt:lpstr>Office Theme</vt:lpstr>
      <vt:lpstr>Results from Biostat Global Simulation of UCLA-KSPH Sampling Plans</vt:lpstr>
      <vt:lpstr>Context</vt:lpstr>
      <vt:lpstr>Confidence interval plots (right-side)</vt:lpstr>
      <vt:lpstr>Duplicates Removed</vt:lpstr>
      <vt:lpstr>Data from Burkina Faso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from Burkina Faso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from Pakistan TPVICS Round 2 Survey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from Pakistan TPVICS Round 2 Survey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from Biostat Global Simulation of UCLA-KSPH Sampling Plans</dc:title>
  <dc:creator>Dale Rhoda</dc:creator>
  <cp:lastModifiedBy>Dale Rhoda</cp:lastModifiedBy>
  <cp:revision>2</cp:revision>
  <dcterms:created xsi:type="dcterms:W3CDTF">2023-07-25T18:46:28Z</dcterms:created>
  <dcterms:modified xsi:type="dcterms:W3CDTF">2023-07-25T18:55:39Z</dcterms:modified>
</cp:coreProperties>
</file>